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5" r:id="rId5"/>
    <p:sldId id="259" r:id="rId6"/>
    <p:sldId id="261" r:id="rId7"/>
    <p:sldId id="267" r:id="rId8"/>
    <p:sldId id="266" r:id="rId9"/>
    <p:sldId id="262" r:id="rId10"/>
    <p:sldId id="263" r:id="rId11"/>
    <p:sldId id="264" r:id="rId12"/>
  </p:sldIdLst>
  <p:sldSz cx="18288000" cy="10287000"/>
  <p:notesSz cx="6858000" cy="9144000"/>
  <p:embeddedFontLst>
    <p:embeddedFont>
      <p:font typeface="Agrandir" panose="020B0604020202020204" charset="0"/>
      <p:regular r:id="rId14"/>
    </p:embeddedFont>
    <p:embeddedFont>
      <p:font typeface="Aileron" panose="020B0604020202020204" charset="0"/>
      <p:regular r:id="rId15"/>
    </p:embeddedFont>
    <p:embeddedFont>
      <p:font typeface="Aileron Bold" panose="020B0604020202020204" charset="0"/>
      <p:regular r:id="rId16"/>
    </p:embeddedFont>
    <p:embeddedFont>
      <p:font typeface="Manrope" pitchFamily="2" charset="0"/>
      <p:regular r:id="rId17"/>
      <p:bold r:id="rId18"/>
    </p:embeddedFont>
    <p:embeddedFont>
      <p:font typeface="Manrope ExtraBold" pitchFamily="2" charset="0"/>
      <p:bold r:id="rId19"/>
    </p:embeddedFont>
    <p:embeddedFont>
      <p:font typeface="Manrope Light" pitchFamily="2" charset="0"/>
      <p:regular r:id="rId20"/>
    </p:embeddedFont>
    <p:embeddedFont>
      <p:font typeface="Manrope Medium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3946BE"/>
    <a:srgbClr val="F4A530"/>
    <a:srgbClr val="8C5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322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26T06:44:27.969"/>
    </inkml:context>
    <inkml:brush xml:id="br0">
      <inkml:brushProperty name="width" value="0.05" units="cm"/>
      <inkml:brushProperty name="height" value="0.3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11-26T06:44:27.969"/>
    </inkml:context>
    <inkml:brush xml:id="br0">
      <inkml:brushProperty name="width" value="0.05" units="cm"/>
      <inkml:brushProperty name="height" value="0.3" units="cm"/>
      <inkml:brushProperty name="color" value="#849398"/>
      <inkml:brushProperty name="ignorePressure" value="1"/>
      <inkml:brushProperty name="inkEffects" value="pencil"/>
    </inkml:brush>
  </inkml:definitions>
  <inkml:trace contextRef="#ctx0" brushRef="#br0">0 1,'0'0</inkml:trace>
</inkml:ink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CA1D80-96CC-4224-96A9-D6423758041C}" type="datetimeFigureOut">
              <a:rPr lang="ru-RU" smtClean="0"/>
              <a:t>26.11.2025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3CF042-2885-4661-8C85-B9F7A2B74B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4499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3CF042-2885-4661-8C85-B9F7A2B74B2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477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B379C-DF80-717E-28EB-C482ED42B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D0E6FB-7D46-F602-46C9-11C3AA4F9C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1EEDF0-E3C7-F9D5-D584-A9641FCEBD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FFD464-742B-5E68-FA11-7BF0CE4B46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3CF042-2885-4661-8C85-B9F7A2B74B2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9274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3688F">
                <a:alpha val="100000"/>
              </a:srgbClr>
            </a:gs>
            <a:gs pos="100000">
              <a:srgbClr val="0F5EA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4764CF0-A422-CB06-41CF-0871B8C739AE}"/>
              </a:ext>
            </a:extLst>
          </p:cNvPr>
          <p:cNvSpPr/>
          <p:nvPr/>
        </p:nvSpPr>
        <p:spPr>
          <a:xfrm>
            <a:off x="7989198" y="7658100"/>
            <a:ext cx="241548" cy="8382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7B66478-4044-5D83-5DCD-82A5938D759C}"/>
              </a:ext>
            </a:extLst>
          </p:cNvPr>
          <p:cNvSpPr/>
          <p:nvPr/>
        </p:nvSpPr>
        <p:spPr>
          <a:xfrm>
            <a:off x="653949" y="7658100"/>
            <a:ext cx="241548" cy="838200"/>
          </a:xfrm>
          <a:prstGeom prst="roundRect">
            <a:avLst/>
          </a:prstGeom>
          <a:solidFill>
            <a:srgbClr val="F4A5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739FF24-01F6-3B46-F303-0672F9BAC37A}"/>
              </a:ext>
            </a:extLst>
          </p:cNvPr>
          <p:cNvSpPr/>
          <p:nvPr/>
        </p:nvSpPr>
        <p:spPr>
          <a:xfrm>
            <a:off x="768251" y="7658100"/>
            <a:ext cx="7372201" cy="83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" name="Group 9"/>
          <p:cNvGrpSpPr/>
          <p:nvPr/>
        </p:nvGrpSpPr>
        <p:grpSpPr>
          <a:xfrm>
            <a:off x="0" y="-98064"/>
            <a:ext cx="18288000" cy="2170351"/>
            <a:chOff x="0" y="-28575"/>
            <a:chExt cx="4816593" cy="571615"/>
          </a:xfrm>
          <a:solidFill>
            <a:srgbClr val="F4A530"/>
          </a:solidFill>
        </p:grpSpPr>
        <p:sp>
          <p:nvSpPr>
            <p:cNvPr id="10" name="Freeform 10"/>
            <p:cNvSpPr/>
            <p:nvPr/>
          </p:nvSpPr>
          <p:spPr>
            <a:xfrm>
              <a:off x="0" y="0"/>
              <a:ext cx="4816592" cy="543040"/>
            </a:xfrm>
            <a:custGeom>
              <a:avLst/>
              <a:gdLst/>
              <a:ahLst/>
              <a:cxnLst/>
              <a:rect l="l" t="t" r="r" b="b"/>
              <a:pathLst>
                <a:path w="4816592" h="543040">
                  <a:moveTo>
                    <a:pt x="7197" y="0"/>
                  </a:moveTo>
                  <a:lnTo>
                    <a:pt x="4809396" y="0"/>
                  </a:lnTo>
                  <a:cubicBezTo>
                    <a:pt x="4811304" y="0"/>
                    <a:pt x="4813135" y="758"/>
                    <a:pt x="4814484" y="2108"/>
                  </a:cubicBezTo>
                  <a:cubicBezTo>
                    <a:pt x="4815834" y="3457"/>
                    <a:pt x="4816592" y="5288"/>
                    <a:pt x="4816592" y="7197"/>
                  </a:cubicBezTo>
                  <a:lnTo>
                    <a:pt x="4816592" y="535844"/>
                  </a:lnTo>
                  <a:cubicBezTo>
                    <a:pt x="4816592" y="539818"/>
                    <a:pt x="4813371" y="543040"/>
                    <a:pt x="4809396" y="543040"/>
                  </a:cubicBezTo>
                  <a:lnTo>
                    <a:pt x="7197" y="543040"/>
                  </a:lnTo>
                  <a:cubicBezTo>
                    <a:pt x="3222" y="543040"/>
                    <a:pt x="0" y="539818"/>
                    <a:pt x="0" y="535844"/>
                  </a:cubicBezTo>
                  <a:lnTo>
                    <a:pt x="0" y="7197"/>
                  </a:lnTo>
                  <a:cubicBezTo>
                    <a:pt x="0" y="3222"/>
                    <a:pt x="3222" y="0"/>
                    <a:pt x="7197" y="0"/>
                  </a:cubicBez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4816593" cy="571615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47"/>
                </a:lnSpc>
              </a:pPr>
              <a:endParaRPr/>
            </a:p>
          </p:txBody>
        </p:sp>
      </p:grpSp>
      <p:grpSp>
        <p:nvGrpSpPr>
          <p:cNvPr id="24" name="Group 9">
            <a:extLst>
              <a:ext uri="{FF2B5EF4-FFF2-40B4-BE49-F238E27FC236}">
                <a16:creationId xmlns:a16="http://schemas.microsoft.com/office/drawing/2014/main" id="{D376A84A-BC3A-6CB9-AC86-932AE038D881}"/>
              </a:ext>
            </a:extLst>
          </p:cNvPr>
          <p:cNvGrpSpPr/>
          <p:nvPr/>
        </p:nvGrpSpPr>
        <p:grpSpPr>
          <a:xfrm>
            <a:off x="-4" y="-238328"/>
            <a:ext cx="18288004" cy="2230517"/>
            <a:chOff x="0" y="-28575"/>
            <a:chExt cx="4816593" cy="571615"/>
          </a:xfrm>
          <a:solidFill>
            <a:schemeClr val="bg1"/>
          </a:solidFill>
        </p:grpSpPr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2886DEC0-6171-8C8A-918A-21F3EA43A73A}"/>
                </a:ext>
              </a:extLst>
            </p:cNvPr>
            <p:cNvSpPr/>
            <p:nvPr/>
          </p:nvSpPr>
          <p:spPr>
            <a:xfrm>
              <a:off x="0" y="0"/>
              <a:ext cx="4816592" cy="543040"/>
            </a:xfrm>
            <a:custGeom>
              <a:avLst/>
              <a:gdLst/>
              <a:ahLst/>
              <a:cxnLst/>
              <a:rect l="l" t="t" r="r" b="b"/>
              <a:pathLst>
                <a:path w="4816592" h="543040">
                  <a:moveTo>
                    <a:pt x="7197" y="0"/>
                  </a:moveTo>
                  <a:lnTo>
                    <a:pt x="4809396" y="0"/>
                  </a:lnTo>
                  <a:cubicBezTo>
                    <a:pt x="4811304" y="0"/>
                    <a:pt x="4813135" y="758"/>
                    <a:pt x="4814484" y="2108"/>
                  </a:cubicBezTo>
                  <a:cubicBezTo>
                    <a:pt x="4815834" y="3457"/>
                    <a:pt x="4816592" y="5288"/>
                    <a:pt x="4816592" y="7197"/>
                  </a:cubicBezTo>
                  <a:lnTo>
                    <a:pt x="4816592" y="535844"/>
                  </a:lnTo>
                  <a:cubicBezTo>
                    <a:pt x="4816592" y="539818"/>
                    <a:pt x="4813371" y="543040"/>
                    <a:pt x="4809396" y="543040"/>
                  </a:cubicBezTo>
                  <a:lnTo>
                    <a:pt x="7197" y="543040"/>
                  </a:lnTo>
                  <a:cubicBezTo>
                    <a:pt x="3222" y="543040"/>
                    <a:pt x="0" y="539818"/>
                    <a:pt x="0" y="535844"/>
                  </a:cubicBezTo>
                  <a:lnTo>
                    <a:pt x="0" y="7197"/>
                  </a:lnTo>
                  <a:cubicBezTo>
                    <a:pt x="0" y="3222"/>
                    <a:pt x="3222" y="0"/>
                    <a:pt x="7197" y="0"/>
                  </a:cubicBez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26" name="TextBox 11">
              <a:extLst>
                <a:ext uri="{FF2B5EF4-FFF2-40B4-BE49-F238E27FC236}">
                  <a16:creationId xmlns:a16="http://schemas.microsoft.com/office/drawing/2014/main" id="{F126B87B-48A2-F43E-98C0-46A7BD2FFE32}"/>
                </a:ext>
              </a:extLst>
            </p:cNvPr>
            <p:cNvSpPr txBox="1"/>
            <p:nvPr/>
          </p:nvSpPr>
          <p:spPr>
            <a:xfrm>
              <a:off x="0" y="-28575"/>
              <a:ext cx="4816593" cy="571615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47"/>
                </a:lnSpc>
              </a:pPr>
              <a:endParaRPr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785474" y="6784628"/>
            <a:ext cx="7748926" cy="2549872"/>
          </a:xfrm>
          <a:prstGeom prst="rect">
            <a:avLst/>
          </a:prstGeom>
          <a:ln>
            <a:noFill/>
          </a:ln>
        </p:spPr>
        <p:txBody>
          <a:bodyPr lIns="50800" tIns="50800" rIns="50800" bIns="50800" rtlCol="0" anchor="ctr"/>
          <a:lstStyle/>
          <a:p>
            <a:r>
              <a:rPr lang="en-US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СТУДЕНТ ГРУППЫ ИСПП-35: </a:t>
            </a:r>
            <a:r>
              <a:rPr lang="ru-RU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Горелкин Андрей Вячеславович</a:t>
            </a:r>
            <a:endParaRPr lang="en-US" sz="2200" dirty="0">
              <a:latin typeface="Agrandir" panose="020B0604020202020204" charset="0"/>
              <a:ea typeface="Aileron Bold"/>
              <a:cs typeface="Aileron Bold"/>
              <a:sym typeface="Aileron Bold"/>
            </a:endParaRPr>
          </a:p>
          <a:p>
            <a:pPr marL="0" lvl="0" indent="0">
              <a:spcBef>
                <a:spcPct val="0"/>
              </a:spcBef>
            </a:pPr>
            <a:r>
              <a:rPr lang="ru-RU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Руководитель</a:t>
            </a:r>
            <a:r>
              <a:rPr lang="en-US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: М</a:t>
            </a:r>
            <a:r>
              <a:rPr lang="ru-RU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аломан</a:t>
            </a:r>
            <a:r>
              <a:rPr lang="en-US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 Ю</a:t>
            </a:r>
            <a:r>
              <a:rPr lang="ru-RU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лия</a:t>
            </a:r>
            <a:r>
              <a:rPr lang="en-US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 </a:t>
            </a:r>
            <a:r>
              <a:rPr lang="ru-RU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Сергеевна</a:t>
            </a:r>
            <a:endParaRPr lang="en-US" sz="2200" dirty="0">
              <a:latin typeface="Agrandir" panose="020B0604020202020204" charset="0"/>
              <a:ea typeface="Aileron Bold"/>
              <a:cs typeface="Aileron Bold"/>
              <a:sym typeface="Aileron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52905" y="3315226"/>
            <a:ext cx="16717051" cy="2994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03"/>
              </a:lnSpc>
            </a:pPr>
            <a:r>
              <a:rPr lang="en-US" sz="6944" b="1" spc="-381" dirty="0">
                <a:solidFill>
                  <a:srgbClr val="FFFFFF"/>
                </a:solidFill>
                <a:latin typeface="Manrope" pitchFamily="2" charset="0"/>
                <a:ea typeface="Agrandir Bold"/>
                <a:cs typeface="Agrandir Bold"/>
                <a:sym typeface="Agrandir Bold"/>
              </a:rPr>
              <a:t>КУРСОВОЙ ПРОЕКТ</a:t>
            </a:r>
          </a:p>
          <a:p>
            <a:pPr algn="l">
              <a:lnSpc>
                <a:spcPts val="5903"/>
              </a:lnSpc>
            </a:pPr>
            <a:endParaRPr lang="en-US" sz="6944" b="1" spc="-381" dirty="0">
              <a:solidFill>
                <a:srgbClr val="FFFFFF"/>
              </a:solidFill>
              <a:latin typeface="Manrope" pitchFamily="2" charset="0"/>
              <a:ea typeface="Agrandir Bold"/>
              <a:cs typeface="Agrandir Bold"/>
              <a:sym typeface="Agrandir Bold"/>
            </a:endParaRPr>
          </a:p>
          <a:p>
            <a:pPr>
              <a:lnSpc>
                <a:spcPts val="5648"/>
              </a:lnSpc>
            </a:pPr>
            <a:r>
              <a:rPr lang="ru-RU" sz="6644" b="1" strike="noStrike" spc="-365" dirty="0">
                <a:solidFill>
                  <a:srgbClr val="FFFFFF"/>
                </a:solidFill>
                <a:latin typeface="Manrope" pitchFamily="2" charset="0"/>
                <a:ea typeface="Agrandir Bold"/>
                <a:cs typeface="Agrandir Bold"/>
                <a:sym typeface="Agrandir Bold"/>
              </a:rPr>
              <a:t>Разработка</a:t>
            </a:r>
            <a:r>
              <a:rPr lang="en-US" sz="6644" b="1" strike="noStrike" spc="-365" dirty="0">
                <a:solidFill>
                  <a:srgbClr val="FFFFFF"/>
                </a:solidFill>
                <a:latin typeface="Manrope" pitchFamily="2" charset="0"/>
                <a:ea typeface="Agrandir Bold"/>
                <a:cs typeface="Agrandir Bold"/>
                <a:sym typeface="Agrandir Bold"/>
              </a:rPr>
              <a:t> </a:t>
            </a:r>
            <a:r>
              <a:rPr lang="ru-RU" sz="6644" b="1" spc="-365" dirty="0">
                <a:solidFill>
                  <a:srgbClr val="FFFFFF"/>
                </a:solidFill>
                <a:latin typeface="Manrope" pitchFamily="2" charset="0"/>
                <a:ea typeface="Agrandir Bold"/>
                <a:cs typeface="Agrandir Bold"/>
                <a:sym typeface="Agrandir Bold"/>
              </a:rPr>
              <a:t>подсистемы учёта методический мероприятий школы</a:t>
            </a:r>
            <a:endParaRPr lang="en-US" sz="6644" b="1" strike="noStrike" spc="-365" dirty="0">
              <a:solidFill>
                <a:srgbClr val="FFFFFF"/>
              </a:solidFill>
              <a:latin typeface="Manrope" pitchFamily="2" charset="0"/>
              <a:ea typeface="Agrandir Bold"/>
              <a:cs typeface="Agrandir Bold"/>
              <a:sym typeface="Agrandir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981361" y="9825063"/>
            <a:ext cx="2545322" cy="283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176"/>
              </a:lnSpc>
            </a:pPr>
            <a:r>
              <a:rPr lang="en-US" sz="2176" spc="-108">
                <a:solidFill>
                  <a:srgbClr val="E6E6E6"/>
                </a:solidFill>
                <a:latin typeface="Aileron"/>
                <a:ea typeface="Aileron"/>
                <a:cs typeface="Aileron"/>
                <a:sym typeface="Aileron"/>
              </a:rPr>
              <a:t>Архангельск, 2025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63032" y="99045"/>
            <a:ext cx="16717051" cy="1703351"/>
          </a:xfrm>
          <a:prstGeom prst="rect">
            <a:avLst/>
          </a:prstGeom>
        </p:spPr>
        <p:txBody>
          <a:bodyPr lIns="0" tIns="0" rIns="0" bIns="0" numCol="1" rtlCol="0" anchor="ctr">
            <a:spAutoFit/>
          </a:bodyPr>
          <a:lstStyle/>
          <a:p>
            <a:pPr algn="ctr">
              <a:lnSpc>
                <a:spcPts val="2209"/>
              </a:lnSpc>
            </a:pPr>
            <a:r>
              <a:rPr lang="en-US" sz="2400" i="1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ФЕДЕРАЛЬНОЕ ГОСУДАРСТВЕННОЕ БЮДЖЕТНОЕ ОБРАЗОВАТЕЛЬНОЕ УЧРЕЖДЕНИЕ ВЫСШЕГО ОБРАЗОВАНИЯ</a:t>
            </a:r>
          </a:p>
          <a:p>
            <a:pPr algn="ctr">
              <a:lnSpc>
                <a:spcPts val="2209"/>
              </a:lnSpc>
            </a:pPr>
            <a:r>
              <a:rPr lang="en-US" sz="2400" i="1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 «САНКТ-ПЕТЕРБУРГСКИЙ ГОСУДАРСТВЕННЫЙ УНИВЕРСИТЕТ ТЕЛЕКОММУНИКАЦИЙ ИМ. ПРОФ. М.А. БОНЧ-БРУЕВИЧА»</a:t>
            </a:r>
          </a:p>
          <a:p>
            <a:pPr algn="ctr">
              <a:lnSpc>
                <a:spcPts val="2209"/>
              </a:lnSpc>
            </a:pPr>
            <a:r>
              <a:rPr lang="en-US" sz="2400" i="1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 (СПБГУТ)</a:t>
            </a:r>
          </a:p>
          <a:p>
            <a:pPr algn="ctr">
              <a:lnSpc>
                <a:spcPts val="2209"/>
              </a:lnSpc>
            </a:pPr>
            <a:endParaRPr lang="en-US" sz="2400" i="1" spc="-142" dirty="0">
              <a:solidFill>
                <a:srgbClr val="000000"/>
              </a:solidFill>
              <a:latin typeface="Manrope" pitchFamily="2" charset="0"/>
              <a:ea typeface="Agrandir Italics"/>
              <a:cs typeface="Agrandir Italics"/>
              <a:sym typeface="Agrandir Italics"/>
            </a:endParaRPr>
          </a:p>
          <a:p>
            <a:pPr algn="ctr">
              <a:lnSpc>
                <a:spcPts val="2209"/>
              </a:lnSpc>
            </a:pPr>
            <a:r>
              <a:rPr lang="en-US" sz="2400" i="1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 АРХАНГЕЛЬСКИЙ КОЛЛЕДЖ ТЕЛЕКОММУНИКАЦИЙ ИМ. Б.Л. РОЗИНГА</a:t>
            </a:r>
            <a:r>
              <a:rPr lang="en-US" sz="2400" i="1" strike="noStrike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 (ФИЛИАЛ) СПБГУТ</a:t>
            </a:r>
          </a:p>
          <a:p>
            <a:pPr algn="ctr">
              <a:lnSpc>
                <a:spcPts val="2209"/>
              </a:lnSpc>
            </a:pPr>
            <a:r>
              <a:rPr lang="en-US" sz="2400" i="1" strike="noStrike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 (АКТ (Ф) СПБГУТ)</a:t>
            </a:r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CC48FE91-5CE3-C2B0-C058-E46E10F606F1}"/>
              </a:ext>
            </a:extLst>
          </p:cNvPr>
          <p:cNvSpPr/>
          <p:nvPr/>
        </p:nvSpPr>
        <p:spPr>
          <a:xfrm rot="21087448">
            <a:off x="-131493" y="1768377"/>
            <a:ext cx="3722945" cy="504803"/>
          </a:xfrm>
          <a:prstGeom prst="triangle">
            <a:avLst>
              <a:gd name="adj" fmla="val 0"/>
            </a:avLst>
          </a:prstGeom>
          <a:solidFill>
            <a:srgbClr val="F4A5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678400"/>
            <a:ext cx="11589474" cy="1741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0056"/>
              </a:lnSpc>
              <a:spcBef>
                <a:spcPct val="0"/>
              </a:spcBef>
            </a:pPr>
            <a:r>
              <a:rPr lang="en-US" sz="11831" spc="-650">
                <a:solidFill>
                  <a:srgbClr val="1524A7"/>
                </a:solidFill>
                <a:latin typeface="Agrandir"/>
                <a:ea typeface="Agrandir"/>
                <a:cs typeface="Agrandir"/>
                <a:sym typeface="Agrandir"/>
              </a:rPr>
              <a:t>D</a:t>
            </a:r>
            <a:r>
              <a:rPr lang="en-US" sz="11831" u="none" strike="noStrike" spc="-650">
                <a:solidFill>
                  <a:srgbClr val="1524A7"/>
                </a:solidFill>
                <a:latin typeface="Agrandir"/>
                <a:ea typeface="Agrandir"/>
                <a:cs typeface="Agrandir"/>
                <a:sym typeface="Agrandir"/>
              </a:rPr>
              <a:t>ocumentation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2911272"/>
            <a:ext cx="7929388" cy="3082201"/>
            <a:chOff x="0" y="0"/>
            <a:chExt cx="1228470" cy="4775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28470" cy="477514"/>
            </a:xfrm>
            <a:custGeom>
              <a:avLst/>
              <a:gdLst/>
              <a:ahLst/>
              <a:cxnLst/>
              <a:rect l="l" t="t" r="r" b="b"/>
              <a:pathLst>
                <a:path w="1228470" h="477514">
                  <a:moveTo>
                    <a:pt x="0" y="0"/>
                  </a:moveTo>
                  <a:lnTo>
                    <a:pt x="1228470" y="0"/>
                  </a:lnTo>
                  <a:lnTo>
                    <a:pt x="1228470" y="477514"/>
                  </a:lnTo>
                  <a:lnTo>
                    <a:pt x="0" y="477514"/>
                  </a:lnTo>
                  <a:close/>
                </a:path>
              </a:pathLst>
            </a:custGeom>
            <a:blipFill>
              <a:blip r:embed="rId2"/>
              <a:stretch>
                <a:fillRect t="-35701" b="-35701"/>
              </a:stretch>
            </a:blipFill>
          </p:spPr>
          <p:txBody>
            <a:bodyPr/>
            <a:lstStyle/>
            <a:p>
              <a:endParaRPr lang="ru-RU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6355422"/>
            <a:ext cx="7929388" cy="2902878"/>
            <a:chOff x="0" y="0"/>
            <a:chExt cx="1228470" cy="44973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28470" cy="449732"/>
            </a:xfrm>
            <a:custGeom>
              <a:avLst/>
              <a:gdLst/>
              <a:ahLst/>
              <a:cxnLst/>
              <a:rect l="l" t="t" r="r" b="b"/>
              <a:pathLst>
                <a:path w="1228470" h="449732">
                  <a:moveTo>
                    <a:pt x="0" y="0"/>
                  </a:moveTo>
                  <a:lnTo>
                    <a:pt x="1228470" y="0"/>
                  </a:lnTo>
                  <a:lnTo>
                    <a:pt x="1228470" y="449732"/>
                  </a:lnTo>
                  <a:lnTo>
                    <a:pt x="0" y="449732"/>
                  </a:lnTo>
                  <a:close/>
                </a:path>
              </a:pathLst>
            </a:custGeom>
            <a:blipFill>
              <a:blip r:embed="rId3"/>
              <a:stretch>
                <a:fillRect t="-40995" b="-40995"/>
              </a:stretch>
            </a:blipFill>
          </p:spPr>
          <p:txBody>
            <a:bodyPr/>
            <a:lstStyle/>
            <a:p>
              <a:endParaRPr lang="ru-RU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427562" y="2911272"/>
            <a:ext cx="7929388" cy="3082201"/>
            <a:chOff x="0" y="0"/>
            <a:chExt cx="1228470" cy="47751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28470" cy="477514"/>
            </a:xfrm>
            <a:custGeom>
              <a:avLst/>
              <a:gdLst/>
              <a:ahLst/>
              <a:cxnLst/>
              <a:rect l="l" t="t" r="r" b="b"/>
              <a:pathLst>
                <a:path w="1228470" h="477514">
                  <a:moveTo>
                    <a:pt x="0" y="0"/>
                  </a:moveTo>
                  <a:lnTo>
                    <a:pt x="1228470" y="0"/>
                  </a:lnTo>
                  <a:lnTo>
                    <a:pt x="1228470" y="477514"/>
                  </a:lnTo>
                  <a:lnTo>
                    <a:pt x="0" y="477514"/>
                  </a:lnTo>
                  <a:close/>
                </a:path>
              </a:pathLst>
            </a:custGeom>
            <a:blipFill>
              <a:blip r:embed="rId4"/>
              <a:stretch>
                <a:fillRect t="-35701" b="-35701"/>
              </a:stretch>
            </a:blipFill>
          </p:spPr>
          <p:txBody>
            <a:bodyPr/>
            <a:lstStyle/>
            <a:p>
              <a:endParaRPr lang="ru-RU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427562" y="6355422"/>
            <a:ext cx="7929388" cy="2902878"/>
            <a:chOff x="0" y="0"/>
            <a:chExt cx="1228470" cy="44973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28470" cy="449732"/>
            </a:xfrm>
            <a:custGeom>
              <a:avLst/>
              <a:gdLst/>
              <a:ahLst/>
              <a:cxnLst/>
              <a:rect l="l" t="t" r="r" b="b"/>
              <a:pathLst>
                <a:path w="1228470" h="449732">
                  <a:moveTo>
                    <a:pt x="0" y="0"/>
                  </a:moveTo>
                  <a:lnTo>
                    <a:pt x="1228470" y="0"/>
                  </a:lnTo>
                  <a:lnTo>
                    <a:pt x="1228470" y="449732"/>
                  </a:lnTo>
                  <a:lnTo>
                    <a:pt x="0" y="449732"/>
                  </a:lnTo>
                  <a:close/>
                </a:path>
              </a:pathLst>
            </a:custGeom>
            <a:blipFill>
              <a:blip r:embed="rId5"/>
              <a:stretch>
                <a:fillRect t="-40995" b="-40995"/>
              </a:stretch>
            </a:blipFill>
          </p:spPr>
          <p:txBody>
            <a:bodyPr/>
            <a:lstStyle/>
            <a:p>
              <a:endParaRPr lang="ru-RU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1745044" y="1076820"/>
            <a:ext cx="5805245" cy="821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en-US" sz="2200" u="none" strike="noStrike" spc="72">
                <a:solidFill>
                  <a:srgbClr val="212121"/>
                </a:solidFill>
                <a:latin typeface="Aileron"/>
                <a:ea typeface="Aileron"/>
                <a:cs typeface="Aileron"/>
                <a:sym typeface="Aileron"/>
              </a:rPr>
              <a:t>Documentation includes research reports, marketing plans, and evaluation reports.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3688F">
                <a:alpha val="100000"/>
              </a:srgbClr>
            </a:gs>
            <a:gs pos="100000">
              <a:srgbClr val="0F5EA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D06057-E80B-05B1-358F-3D7156A78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9A7C193-9280-09A2-D49E-74A401B3CF8A}"/>
              </a:ext>
            </a:extLst>
          </p:cNvPr>
          <p:cNvSpPr/>
          <p:nvPr/>
        </p:nvSpPr>
        <p:spPr>
          <a:xfrm>
            <a:off x="7989198" y="7658100"/>
            <a:ext cx="241548" cy="8382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6F92205D-E8A5-9F64-AAEB-2CDD042EBEC1}"/>
              </a:ext>
            </a:extLst>
          </p:cNvPr>
          <p:cNvSpPr/>
          <p:nvPr/>
        </p:nvSpPr>
        <p:spPr>
          <a:xfrm>
            <a:off x="653949" y="7658100"/>
            <a:ext cx="241548" cy="838200"/>
          </a:xfrm>
          <a:prstGeom prst="roundRect">
            <a:avLst/>
          </a:prstGeom>
          <a:solidFill>
            <a:srgbClr val="F4A5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3595714-70B0-9F30-1C65-FF36DF6AE8D6}"/>
              </a:ext>
            </a:extLst>
          </p:cNvPr>
          <p:cNvSpPr/>
          <p:nvPr/>
        </p:nvSpPr>
        <p:spPr>
          <a:xfrm>
            <a:off x="768251" y="7658100"/>
            <a:ext cx="7372201" cy="83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id="{84CDFF2A-C581-627D-476D-680E7343A464}"/>
              </a:ext>
            </a:extLst>
          </p:cNvPr>
          <p:cNvGrpSpPr/>
          <p:nvPr/>
        </p:nvGrpSpPr>
        <p:grpSpPr>
          <a:xfrm>
            <a:off x="0" y="-98064"/>
            <a:ext cx="18288000" cy="2170351"/>
            <a:chOff x="0" y="-28575"/>
            <a:chExt cx="4816593" cy="571615"/>
          </a:xfrm>
          <a:solidFill>
            <a:srgbClr val="F4A530"/>
          </a:solidFill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C8052320-7662-DB03-DFFF-2AA1E701F029}"/>
                </a:ext>
              </a:extLst>
            </p:cNvPr>
            <p:cNvSpPr/>
            <p:nvPr/>
          </p:nvSpPr>
          <p:spPr>
            <a:xfrm>
              <a:off x="0" y="0"/>
              <a:ext cx="4816592" cy="543040"/>
            </a:xfrm>
            <a:custGeom>
              <a:avLst/>
              <a:gdLst/>
              <a:ahLst/>
              <a:cxnLst/>
              <a:rect l="l" t="t" r="r" b="b"/>
              <a:pathLst>
                <a:path w="4816592" h="543040">
                  <a:moveTo>
                    <a:pt x="7197" y="0"/>
                  </a:moveTo>
                  <a:lnTo>
                    <a:pt x="4809396" y="0"/>
                  </a:lnTo>
                  <a:cubicBezTo>
                    <a:pt x="4811304" y="0"/>
                    <a:pt x="4813135" y="758"/>
                    <a:pt x="4814484" y="2108"/>
                  </a:cubicBezTo>
                  <a:cubicBezTo>
                    <a:pt x="4815834" y="3457"/>
                    <a:pt x="4816592" y="5288"/>
                    <a:pt x="4816592" y="7197"/>
                  </a:cubicBezTo>
                  <a:lnTo>
                    <a:pt x="4816592" y="535844"/>
                  </a:lnTo>
                  <a:cubicBezTo>
                    <a:pt x="4816592" y="539818"/>
                    <a:pt x="4813371" y="543040"/>
                    <a:pt x="4809396" y="543040"/>
                  </a:cubicBezTo>
                  <a:lnTo>
                    <a:pt x="7197" y="543040"/>
                  </a:lnTo>
                  <a:cubicBezTo>
                    <a:pt x="3222" y="543040"/>
                    <a:pt x="0" y="539818"/>
                    <a:pt x="0" y="535844"/>
                  </a:cubicBezTo>
                  <a:lnTo>
                    <a:pt x="0" y="7197"/>
                  </a:lnTo>
                  <a:cubicBezTo>
                    <a:pt x="0" y="3222"/>
                    <a:pt x="3222" y="0"/>
                    <a:pt x="7197" y="0"/>
                  </a:cubicBez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E6A5C277-61B1-AD56-F3D8-6BEAA6D9B10A}"/>
                </a:ext>
              </a:extLst>
            </p:cNvPr>
            <p:cNvSpPr txBox="1"/>
            <p:nvPr/>
          </p:nvSpPr>
          <p:spPr>
            <a:xfrm>
              <a:off x="0" y="-28575"/>
              <a:ext cx="4816593" cy="571615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47"/>
                </a:lnSpc>
              </a:pPr>
              <a:endParaRPr/>
            </a:p>
          </p:txBody>
        </p:sp>
      </p:grpSp>
      <p:grpSp>
        <p:nvGrpSpPr>
          <p:cNvPr id="24" name="Group 9">
            <a:extLst>
              <a:ext uri="{FF2B5EF4-FFF2-40B4-BE49-F238E27FC236}">
                <a16:creationId xmlns:a16="http://schemas.microsoft.com/office/drawing/2014/main" id="{B5AA68BE-DF24-F742-29A8-AA41B77C50B5}"/>
              </a:ext>
            </a:extLst>
          </p:cNvPr>
          <p:cNvGrpSpPr/>
          <p:nvPr/>
        </p:nvGrpSpPr>
        <p:grpSpPr>
          <a:xfrm>
            <a:off x="-4" y="-238328"/>
            <a:ext cx="18288004" cy="2230517"/>
            <a:chOff x="0" y="-28575"/>
            <a:chExt cx="4816593" cy="571615"/>
          </a:xfrm>
          <a:solidFill>
            <a:schemeClr val="bg1"/>
          </a:solidFill>
        </p:grpSpPr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3A1929F0-6185-F279-2AC4-FC7DA0AAF03B}"/>
                </a:ext>
              </a:extLst>
            </p:cNvPr>
            <p:cNvSpPr/>
            <p:nvPr/>
          </p:nvSpPr>
          <p:spPr>
            <a:xfrm>
              <a:off x="0" y="0"/>
              <a:ext cx="4816592" cy="543040"/>
            </a:xfrm>
            <a:custGeom>
              <a:avLst/>
              <a:gdLst/>
              <a:ahLst/>
              <a:cxnLst/>
              <a:rect l="l" t="t" r="r" b="b"/>
              <a:pathLst>
                <a:path w="4816592" h="543040">
                  <a:moveTo>
                    <a:pt x="7197" y="0"/>
                  </a:moveTo>
                  <a:lnTo>
                    <a:pt x="4809396" y="0"/>
                  </a:lnTo>
                  <a:cubicBezTo>
                    <a:pt x="4811304" y="0"/>
                    <a:pt x="4813135" y="758"/>
                    <a:pt x="4814484" y="2108"/>
                  </a:cubicBezTo>
                  <a:cubicBezTo>
                    <a:pt x="4815834" y="3457"/>
                    <a:pt x="4816592" y="5288"/>
                    <a:pt x="4816592" y="7197"/>
                  </a:cubicBezTo>
                  <a:lnTo>
                    <a:pt x="4816592" y="535844"/>
                  </a:lnTo>
                  <a:cubicBezTo>
                    <a:pt x="4816592" y="539818"/>
                    <a:pt x="4813371" y="543040"/>
                    <a:pt x="4809396" y="543040"/>
                  </a:cubicBezTo>
                  <a:lnTo>
                    <a:pt x="7197" y="543040"/>
                  </a:lnTo>
                  <a:cubicBezTo>
                    <a:pt x="3222" y="543040"/>
                    <a:pt x="0" y="539818"/>
                    <a:pt x="0" y="535844"/>
                  </a:cubicBezTo>
                  <a:lnTo>
                    <a:pt x="0" y="7197"/>
                  </a:lnTo>
                  <a:cubicBezTo>
                    <a:pt x="0" y="3222"/>
                    <a:pt x="3222" y="0"/>
                    <a:pt x="7197" y="0"/>
                  </a:cubicBezTo>
                  <a:close/>
                </a:path>
              </a:pathLst>
            </a:custGeom>
            <a:grpFill/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26" name="TextBox 11">
              <a:extLst>
                <a:ext uri="{FF2B5EF4-FFF2-40B4-BE49-F238E27FC236}">
                  <a16:creationId xmlns:a16="http://schemas.microsoft.com/office/drawing/2014/main" id="{99625DF0-B575-8E26-71FA-771C2629CBB5}"/>
                </a:ext>
              </a:extLst>
            </p:cNvPr>
            <p:cNvSpPr txBox="1"/>
            <p:nvPr/>
          </p:nvSpPr>
          <p:spPr>
            <a:xfrm>
              <a:off x="0" y="-28575"/>
              <a:ext cx="4816593" cy="571615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47"/>
                </a:lnSpc>
              </a:pPr>
              <a:endParaRPr/>
            </a:p>
          </p:txBody>
        </p:sp>
      </p:grpSp>
      <p:sp>
        <p:nvSpPr>
          <p:cNvPr id="4" name="TextBox 4">
            <a:extLst>
              <a:ext uri="{FF2B5EF4-FFF2-40B4-BE49-F238E27FC236}">
                <a16:creationId xmlns:a16="http://schemas.microsoft.com/office/drawing/2014/main" id="{B84F5766-B11D-600E-D01E-416B437F958B}"/>
              </a:ext>
            </a:extLst>
          </p:cNvPr>
          <p:cNvSpPr txBox="1"/>
          <p:nvPr/>
        </p:nvSpPr>
        <p:spPr>
          <a:xfrm>
            <a:off x="785474" y="6784628"/>
            <a:ext cx="7748926" cy="2549872"/>
          </a:xfrm>
          <a:prstGeom prst="rect">
            <a:avLst/>
          </a:prstGeom>
          <a:ln>
            <a:noFill/>
          </a:ln>
        </p:spPr>
        <p:txBody>
          <a:bodyPr lIns="50800" tIns="50800" rIns="50800" bIns="50800" rtlCol="0" anchor="ctr"/>
          <a:lstStyle/>
          <a:p>
            <a:r>
              <a:rPr lang="en-US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СТУДЕНТ ГРУППЫ ИСПП-35: </a:t>
            </a:r>
            <a:r>
              <a:rPr lang="ru-RU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Горелкин Андрей Вячеславович</a:t>
            </a:r>
            <a:endParaRPr lang="en-US" sz="2200" dirty="0">
              <a:latin typeface="Agrandir" panose="020B0604020202020204" charset="0"/>
              <a:ea typeface="Aileron Bold"/>
              <a:cs typeface="Aileron Bold"/>
              <a:sym typeface="Aileron Bold"/>
            </a:endParaRPr>
          </a:p>
          <a:p>
            <a:pPr marL="0" lvl="0" indent="0">
              <a:spcBef>
                <a:spcPct val="0"/>
              </a:spcBef>
            </a:pPr>
            <a:r>
              <a:rPr lang="ru-RU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Руководитель</a:t>
            </a:r>
            <a:r>
              <a:rPr lang="en-US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: М</a:t>
            </a:r>
            <a:r>
              <a:rPr lang="ru-RU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аломан</a:t>
            </a:r>
            <a:r>
              <a:rPr lang="en-US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 Ю</a:t>
            </a:r>
            <a:r>
              <a:rPr lang="ru-RU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лия</a:t>
            </a:r>
            <a:r>
              <a:rPr lang="en-US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 </a:t>
            </a:r>
            <a:r>
              <a:rPr lang="ru-RU" sz="2200" dirty="0">
                <a:latin typeface="Agrandir" panose="020B0604020202020204" charset="0"/>
                <a:ea typeface="Aileron Bold"/>
                <a:cs typeface="Aileron Bold"/>
                <a:sym typeface="Aileron Bold"/>
              </a:rPr>
              <a:t>Сергеевна</a:t>
            </a:r>
            <a:endParaRPr lang="en-US" sz="2200" dirty="0">
              <a:latin typeface="Agrandir" panose="020B0604020202020204" charset="0"/>
              <a:ea typeface="Aileron Bold"/>
              <a:cs typeface="Aileron Bold"/>
              <a:sym typeface="Aileron Bold"/>
            </a:endParaRP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CC3962C4-57B8-5C5F-5612-CB3134392FAE}"/>
              </a:ext>
            </a:extLst>
          </p:cNvPr>
          <p:cNvSpPr txBox="1"/>
          <p:nvPr/>
        </p:nvSpPr>
        <p:spPr>
          <a:xfrm>
            <a:off x="652905" y="3315226"/>
            <a:ext cx="16717051" cy="2994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03"/>
              </a:lnSpc>
            </a:pPr>
            <a:r>
              <a:rPr lang="en-US" sz="6944" b="1" spc="-381" dirty="0">
                <a:solidFill>
                  <a:srgbClr val="FFFFFF"/>
                </a:solidFill>
                <a:latin typeface="Manrope" pitchFamily="2" charset="0"/>
                <a:ea typeface="Agrandir Bold"/>
                <a:cs typeface="Agrandir Bold"/>
                <a:sym typeface="Agrandir Bold"/>
              </a:rPr>
              <a:t>КУРСОВОЙ ПРОЕКТ</a:t>
            </a:r>
          </a:p>
          <a:p>
            <a:pPr algn="l">
              <a:lnSpc>
                <a:spcPts val="5903"/>
              </a:lnSpc>
            </a:pPr>
            <a:endParaRPr lang="en-US" sz="6944" b="1" spc="-381" dirty="0">
              <a:solidFill>
                <a:srgbClr val="FFFFFF"/>
              </a:solidFill>
              <a:latin typeface="Manrope" pitchFamily="2" charset="0"/>
              <a:ea typeface="Agrandir Bold"/>
              <a:cs typeface="Agrandir Bold"/>
              <a:sym typeface="Agrandir Bold"/>
            </a:endParaRPr>
          </a:p>
          <a:p>
            <a:pPr>
              <a:lnSpc>
                <a:spcPts val="5648"/>
              </a:lnSpc>
            </a:pPr>
            <a:r>
              <a:rPr lang="ru-RU" sz="6644" b="1" strike="noStrike" spc="-365" dirty="0">
                <a:solidFill>
                  <a:srgbClr val="FFFFFF"/>
                </a:solidFill>
                <a:latin typeface="Manrope" pitchFamily="2" charset="0"/>
                <a:ea typeface="Agrandir Bold"/>
                <a:cs typeface="Agrandir Bold"/>
                <a:sym typeface="Agrandir Bold"/>
              </a:rPr>
              <a:t>Разработка</a:t>
            </a:r>
            <a:r>
              <a:rPr lang="en-US" sz="6644" b="1" strike="noStrike" spc="-365" dirty="0">
                <a:solidFill>
                  <a:srgbClr val="FFFFFF"/>
                </a:solidFill>
                <a:latin typeface="Manrope" pitchFamily="2" charset="0"/>
                <a:ea typeface="Agrandir Bold"/>
                <a:cs typeface="Agrandir Bold"/>
                <a:sym typeface="Agrandir Bold"/>
              </a:rPr>
              <a:t> </a:t>
            </a:r>
            <a:r>
              <a:rPr lang="ru-RU" sz="6644" b="1" spc="-365" dirty="0">
                <a:solidFill>
                  <a:srgbClr val="FFFFFF"/>
                </a:solidFill>
                <a:latin typeface="Manrope" pitchFamily="2" charset="0"/>
                <a:ea typeface="Agrandir Bold"/>
                <a:cs typeface="Agrandir Bold"/>
                <a:sym typeface="Agrandir Bold"/>
              </a:rPr>
              <a:t>подсистемы учёта методический мероприятий школы</a:t>
            </a:r>
            <a:endParaRPr lang="en-US" sz="6644" b="1" strike="noStrike" spc="-365" dirty="0">
              <a:solidFill>
                <a:srgbClr val="FFFFFF"/>
              </a:solidFill>
              <a:latin typeface="Manrope" pitchFamily="2" charset="0"/>
              <a:ea typeface="Agrandir Bold"/>
              <a:cs typeface="Agrandir Bold"/>
              <a:sym typeface="Agrandir Bold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BAD640D1-19AB-ED48-1973-F06F5F960C32}"/>
              </a:ext>
            </a:extLst>
          </p:cNvPr>
          <p:cNvSpPr txBox="1"/>
          <p:nvPr/>
        </p:nvSpPr>
        <p:spPr>
          <a:xfrm>
            <a:off x="7981361" y="9825063"/>
            <a:ext cx="2545322" cy="283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176"/>
              </a:lnSpc>
            </a:pPr>
            <a:r>
              <a:rPr lang="en-US" sz="2176" spc="-108">
                <a:solidFill>
                  <a:srgbClr val="E6E6E6"/>
                </a:solidFill>
                <a:latin typeface="Aileron"/>
                <a:ea typeface="Aileron"/>
                <a:cs typeface="Aileron"/>
                <a:sym typeface="Aileron"/>
              </a:rPr>
              <a:t>Архангельск, 2025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7224B4B6-C35F-60DD-32BE-14EEC52E5378}"/>
              </a:ext>
            </a:extLst>
          </p:cNvPr>
          <p:cNvSpPr txBox="1"/>
          <p:nvPr/>
        </p:nvSpPr>
        <p:spPr>
          <a:xfrm>
            <a:off x="763032" y="99045"/>
            <a:ext cx="16717051" cy="1703351"/>
          </a:xfrm>
          <a:prstGeom prst="rect">
            <a:avLst/>
          </a:prstGeom>
        </p:spPr>
        <p:txBody>
          <a:bodyPr lIns="0" tIns="0" rIns="0" bIns="0" numCol="1" rtlCol="0" anchor="ctr">
            <a:spAutoFit/>
          </a:bodyPr>
          <a:lstStyle/>
          <a:p>
            <a:pPr algn="ctr">
              <a:lnSpc>
                <a:spcPts val="2209"/>
              </a:lnSpc>
            </a:pPr>
            <a:r>
              <a:rPr lang="en-US" sz="2400" i="1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ФЕДЕРАЛЬНОЕ ГОСУДАРСТВЕННОЕ БЮДЖЕТНОЕ ОБРАЗОВАТЕЛЬНОЕ УЧРЕЖДЕНИЕ ВЫСШЕГО ОБРАЗОВАНИЯ</a:t>
            </a:r>
          </a:p>
          <a:p>
            <a:pPr algn="ctr">
              <a:lnSpc>
                <a:spcPts val="2209"/>
              </a:lnSpc>
            </a:pPr>
            <a:r>
              <a:rPr lang="en-US" sz="2400" i="1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 «САНКТ-ПЕТЕРБУРГСКИЙ ГОСУДАРСТВЕННЫЙ УНИВЕРСИТЕТ ТЕЛЕКОММУНИКАЦИЙ ИМ. ПРОФ. М.А. БОНЧ-БРУЕВИЧА»</a:t>
            </a:r>
          </a:p>
          <a:p>
            <a:pPr algn="ctr">
              <a:lnSpc>
                <a:spcPts val="2209"/>
              </a:lnSpc>
            </a:pPr>
            <a:r>
              <a:rPr lang="en-US" sz="2400" i="1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 (СПБГУТ)</a:t>
            </a:r>
          </a:p>
          <a:p>
            <a:pPr algn="ctr">
              <a:lnSpc>
                <a:spcPts val="2209"/>
              </a:lnSpc>
            </a:pPr>
            <a:endParaRPr lang="en-US" sz="2400" i="1" spc="-142" dirty="0">
              <a:solidFill>
                <a:srgbClr val="000000"/>
              </a:solidFill>
              <a:latin typeface="Manrope" pitchFamily="2" charset="0"/>
              <a:ea typeface="Agrandir Italics"/>
              <a:cs typeface="Agrandir Italics"/>
              <a:sym typeface="Agrandir Italics"/>
            </a:endParaRPr>
          </a:p>
          <a:p>
            <a:pPr algn="ctr">
              <a:lnSpc>
                <a:spcPts val="2209"/>
              </a:lnSpc>
            </a:pPr>
            <a:r>
              <a:rPr lang="en-US" sz="2400" i="1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 АРХАНГЕЛЬСКИЙ КОЛЛЕДЖ ТЕЛЕКОММУНИКАЦИЙ ИМ. Б.Л. РОЗИНГА</a:t>
            </a:r>
            <a:r>
              <a:rPr lang="en-US" sz="2400" i="1" strike="noStrike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 (ФИЛИАЛ) СПБГУТ</a:t>
            </a:r>
          </a:p>
          <a:p>
            <a:pPr algn="ctr">
              <a:lnSpc>
                <a:spcPts val="2209"/>
              </a:lnSpc>
            </a:pPr>
            <a:r>
              <a:rPr lang="en-US" sz="2400" i="1" strike="noStrike" spc="-142" dirty="0">
                <a:solidFill>
                  <a:srgbClr val="000000"/>
                </a:solidFill>
                <a:latin typeface="Manrope" pitchFamily="2" charset="0"/>
                <a:ea typeface="Agrandir Italics"/>
                <a:cs typeface="Agrandir Italics"/>
                <a:sym typeface="Agrandir Italics"/>
              </a:rPr>
              <a:t> (АКТ (Ф) СПБГУТ)</a:t>
            </a:r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20AE28F4-FDCA-6FFF-E26E-6AC2FC06418D}"/>
              </a:ext>
            </a:extLst>
          </p:cNvPr>
          <p:cNvSpPr/>
          <p:nvPr/>
        </p:nvSpPr>
        <p:spPr>
          <a:xfrm rot="21087448">
            <a:off x="-131493" y="1768377"/>
            <a:ext cx="3722945" cy="504803"/>
          </a:xfrm>
          <a:prstGeom prst="triangle">
            <a:avLst>
              <a:gd name="adj" fmla="val 0"/>
            </a:avLst>
          </a:prstGeom>
          <a:solidFill>
            <a:srgbClr val="F4A5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9471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65236" y="2188845"/>
            <a:ext cx="10378964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ru-RU" sz="4800" dirty="0">
                <a:latin typeface="Manrope Light" pitchFamily="2" charset="0"/>
              </a:rPr>
              <a:t>Необходимость в современном веб-приложении для планирования, анализа и учёта методической работы</a:t>
            </a:r>
            <a:r>
              <a:rPr lang="en-US" sz="4800" dirty="0">
                <a:latin typeface="Manrope Light" pitchFamily="2" charset="0"/>
              </a:rPr>
              <a:t>.</a:t>
            </a:r>
            <a:endParaRPr lang="ru-RU" sz="4800" dirty="0">
              <a:latin typeface="Manrope Light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3E93C0-FA97-450A-44CD-31D56E28B9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1172" y="870172"/>
            <a:ext cx="9416828" cy="9416828"/>
          </a:xfrm>
          <a:prstGeom prst="rect">
            <a:avLst/>
          </a:prstGeom>
        </p:spPr>
      </p:pic>
      <p:sp>
        <p:nvSpPr>
          <p:cNvPr id="2" name="TextBox 2"/>
          <p:cNvSpPr txBox="1"/>
          <p:nvPr/>
        </p:nvSpPr>
        <p:spPr>
          <a:xfrm>
            <a:off x="352537" y="411925"/>
            <a:ext cx="9416828" cy="1371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10056"/>
              </a:lnSpc>
              <a:spcBef>
                <a:spcPct val="0"/>
              </a:spcBef>
            </a:pPr>
            <a:r>
              <a:rPr lang="ru-RU" sz="11831" u="none" strike="noStrike" spc="-300" dirty="0">
                <a:solidFill>
                  <a:srgbClr val="3946BE"/>
                </a:solidFill>
                <a:latin typeface="Manrope" pitchFamily="2" charset="0"/>
                <a:ea typeface="Agrandir"/>
                <a:cs typeface="Agrandir"/>
                <a:sym typeface="Agrandir"/>
              </a:rPr>
              <a:t>Актуальность</a:t>
            </a:r>
            <a:endParaRPr lang="en-US" sz="11831" u="none" strike="noStrike" spc="-300" dirty="0">
              <a:solidFill>
                <a:srgbClr val="3946BE"/>
              </a:solidFill>
              <a:latin typeface="Manrope" pitchFamily="2" charset="0"/>
              <a:ea typeface="Agrandir"/>
              <a:cs typeface="Agrandir"/>
              <a:sym typeface="Agrandir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F846B-8B39-24DD-7054-00B9DEE7B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449800" y="417666"/>
            <a:ext cx="361447" cy="251587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rgbClr val="3946BE"/>
                </a:solidFill>
                <a:latin typeface="Manrope ExtraBold" pitchFamily="2" charset="0"/>
              </a:rPr>
              <a:pPr/>
              <a:t>2</a:t>
            </a:fld>
            <a:endParaRPr lang="en-US" sz="6600" dirty="0">
              <a:solidFill>
                <a:srgbClr val="3946BE"/>
              </a:solidFill>
              <a:latin typeface="Manrope ExtraBold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3688F">
                <a:alpha val="100000"/>
              </a:srgbClr>
            </a:gs>
            <a:gs pos="100000">
              <a:srgbClr val="0F5EA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BB439D6-0B12-AE4A-B9F3-8A4284DDC02E}"/>
              </a:ext>
            </a:extLst>
          </p:cNvPr>
          <p:cNvGrpSpPr/>
          <p:nvPr/>
        </p:nvGrpSpPr>
        <p:grpSpPr>
          <a:xfrm>
            <a:off x="2362200" y="184931"/>
            <a:ext cx="13584924" cy="1330467"/>
            <a:chOff x="2112276" y="184931"/>
            <a:chExt cx="13834848" cy="1330467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A23F7EB0-7867-C845-B28D-2C0A3871FECE}"/>
                </a:ext>
              </a:extLst>
            </p:cNvPr>
            <p:cNvSpPr/>
            <p:nvPr/>
          </p:nvSpPr>
          <p:spPr>
            <a:xfrm>
              <a:off x="2112277" y="184931"/>
              <a:ext cx="13834846" cy="133046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91CE1ADD-1EA1-0A00-2E15-E2F15A735A25}"/>
                </a:ext>
              </a:extLst>
            </p:cNvPr>
            <p:cNvSpPr/>
            <p:nvPr/>
          </p:nvSpPr>
          <p:spPr>
            <a:xfrm>
              <a:off x="2112276" y="186784"/>
              <a:ext cx="13834848" cy="1209268"/>
            </a:xfrm>
            <a:prstGeom prst="roundRect">
              <a:avLst/>
            </a:prstGeom>
            <a:solidFill>
              <a:srgbClr val="F4A5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0" y="165174"/>
            <a:ext cx="18288000" cy="129522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1" algn="ctr">
              <a:lnSpc>
                <a:spcPts val="10056"/>
              </a:lnSpc>
              <a:spcBef>
                <a:spcPct val="0"/>
              </a:spcBef>
            </a:pPr>
            <a:r>
              <a:rPr lang="ru-RU" sz="9000" spc="-300" dirty="0">
                <a:latin typeface="Manrope" pitchFamily="2" charset="0"/>
              </a:rPr>
              <a:t>Целевая аудитория</a:t>
            </a:r>
            <a:r>
              <a:rPr lang="en-US" sz="9000" u="none" strike="noStrike" spc="-300" dirty="0">
                <a:latin typeface="Manrope" pitchFamily="2" charset="0"/>
                <a:ea typeface="Agrandir"/>
                <a:cs typeface="Agrandir"/>
                <a:sym typeface="Agrandir"/>
              </a:rPr>
              <a:t> </a:t>
            </a: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9E24430E-A25A-C4F4-3EBF-63B97A103760}"/>
                  </a:ext>
                </a:extLst>
              </p14:cNvPr>
              <p14:cNvContentPartPr/>
              <p14:nvPr/>
            </p14:nvContentPartPr>
            <p14:xfrm>
              <a:off x="3281316" y="5323285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9E24430E-A25A-C4F4-3EBF-63B97A1037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2316" y="5269645"/>
                <a:ext cx="18000" cy="10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8" name="Group 27">
            <a:extLst>
              <a:ext uri="{FF2B5EF4-FFF2-40B4-BE49-F238E27FC236}">
                <a16:creationId xmlns:a16="http://schemas.microsoft.com/office/drawing/2014/main" id="{0B533FAF-5326-5596-FD6C-1EEF084BFEE1}"/>
              </a:ext>
            </a:extLst>
          </p:cNvPr>
          <p:cNvGrpSpPr/>
          <p:nvPr/>
        </p:nvGrpSpPr>
        <p:grpSpPr>
          <a:xfrm>
            <a:off x="-411878" y="1485901"/>
            <a:ext cx="9753600" cy="7924799"/>
            <a:chOff x="-750012" y="1485901"/>
            <a:chExt cx="9753600" cy="7924799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2B27286-7A81-F1E2-7A54-F4E114BDD345}"/>
                </a:ext>
              </a:extLst>
            </p:cNvPr>
            <p:cNvGrpSpPr/>
            <p:nvPr/>
          </p:nvGrpSpPr>
          <p:grpSpPr>
            <a:xfrm>
              <a:off x="830862" y="1856322"/>
              <a:ext cx="6560538" cy="7554378"/>
              <a:chOff x="450762" y="2192948"/>
              <a:chExt cx="5569038" cy="6211627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CF68B7A3-0885-AA80-5A01-CBBAEDA86CD6}"/>
                  </a:ext>
                </a:extLst>
              </p:cNvPr>
              <p:cNvSpPr/>
              <p:nvPr/>
            </p:nvSpPr>
            <p:spPr>
              <a:xfrm>
                <a:off x="451843" y="2192948"/>
                <a:ext cx="5567957" cy="5511256"/>
              </a:xfrm>
              <a:prstGeom prst="roundRect">
                <a:avLst>
                  <a:gd name="adj" fmla="val 4167"/>
                </a:avLst>
              </a:pr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F434FCBD-D1CB-DAA8-78C3-F21536C83B72}"/>
                  </a:ext>
                </a:extLst>
              </p:cNvPr>
              <p:cNvSpPr/>
              <p:nvPr/>
            </p:nvSpPr>
            <p:spPr>
              <a:xfrm>
                <a:off x="450762" y="7025543"/>
                <a:ext cx="5567957" cy="1379032"/>
              </a:xfrm>
              <a:prstGeom prst="roundRect">
                <a:avLst/>
              </a:prstGeom>
              <a:solidFill>
                <a:srgbClr val="F4A53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2B4F4D2-80AD-BBE5-00B9-5A256FFC39DD}"/>
                  </a:ext>
                </a:extLst>
              </p:cNvPr>
              <p:cNvSpPr/>
              <p:nvPr/>
            </p:nvSpPr>
            <p:spPr>
              <a:xfrm>
                <a:off x="451843" y="6697881"/>
                <a:ext cx="5566876" cy="1007847"/>
              </a:xfrm>
              <a:prstGeom prst="rect">
                <a:avLst/>
              </a:pr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9E72F81-737F-D88F-795E-F6128E8D8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750012" y="1485901"/>
              <a:ext cx="9753600" cy="7315198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2627A9E-A531-C2B7-21F2-108CFC9FF468}"/>
                </a:ext>
              </a:extLst>
            </p:cNvPr>
            <p:cNvSpPr txBox="1"/>
            <p:nvPr/>
          </p:nvSpPr>
          <p:spPr>
            <a:xfrm>
              <a:off x="847793" y="8648781"/>
              <a:ext cx="6557991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ru-RU" sz="4000" b="1" dirty="0">
                  <a:latin typeface="Manrope" pitchFamily="2" charset="0"/>
                </a:rPr>
                <a:t>Учителя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B2F0658-6A42-34E1-9CAE-65ACD7EEE1BF}"/>
              </a:ext>
            </a:extLst>
          </p:cNvPr>
          <p:cNvGrpSpPr/>
          <p:nvPr/>
        </p:nvGrpSpPr>
        <p:grpSpPr>
          <a:xfrm>
            <a:off x="10432061" y="1856322"/>
            <a:ext cx="6560538" cy="7554378"/>
            <a:chOff x="450762" y="2192948"/>
            <a:chExt cx="5569038" cy="6211627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7BFDB9AB-39BD-8F18-EC70-D5F1C0A2E34B}"/>
                </a:ext>
              </a:extLst>
            </p:cNvPr>
            <p:cNvSpPr/>
            <p:nvPr/>
          </p:nvSpPr>
          <p:spPr>
            <a:xfrm>
              <a:off x="451843" y="2192948"/>
              <a:ext cx="5567957" cy="5511256"/>
            </a:xfrm>
            <a:prstGeom prst="roundRect">
              <a:avLst>
                <a:gd name="adj" fmla="val 4167"/>
              </a:avLst>
            </a:pr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4CE9B2C1-660F-D401-405E-5AD1D743B409}"/>
                </a:ext>
              </a:extLst>
            </p:cNvPr>
            <p:cNvSpPr/>
            <p:nvPr/>
          </p:nvSpPr>
          <p:spPr>
            <a:xfrm>
              <a:off x="450762" y="7025543"/>
              <a:ext cx="5567957" cy="1379032"/>
            </a:xfrm>
            <a:prstGeom prst="roundRect">
              <a:avLst/>
            </a:prstGeom>
            <a:solidFill>
              <a:srgbClr val="F4A5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EE4A25-7356-9B64-0715-62E4BF2970D3}"/>
                </a:ext>
              </a:extLst>
            </p:cNvPr>
            <p:cNvSpPr/>
            <p:nvPr/>
          </p:nvSpPr>
          <p:spPr>
            <a:xfrm>
              <a:off x="451843" y="6697881"/>
              <a:ext cx="5566876" cy="1007847"/>
            </a:xfrm>
            <a:prstGeom prst="rect">
              <a:avLst/>
            </a:prstGeom>
            <a:solidFill>
              <a:srgbClr val="F8F8F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B1D06138-A3C5-C420-D11B-2776E8DF9D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0" y="1033007"/>
            <a:ext cx="8220986" cy="822098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C1095C7-B2EF-8EE2-C3E8-F70BC96429B3}"/>
              </a:ext>
            </a:extLst>
          </p:cNvPr>
          <p:cNvSpPr txBox="1"/>
          <p:nvPr/>
        </p:nvSpPr>
        <p:spPr>
          <a:xfrm>
            <a:off x="10448992" y="8648781"/>
            <a:ext cx="655799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4000" b="1" dirty="0">
                <a:latin typeface="Manrope" pitchFamily="2" charset="0"/>
              </a:rPr>
              <a:t>Методисты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EA7111C-28C0-A3D3-0509-8E242DFC6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449800" y="417666"/>
            <a:ext cx="361447" cy="251587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rgbClr val="F4A530"/>
                </a:solidFill>
                <a:latin typeface="Manrope ExtraBold" pitchFamily="2" charset="0"/>
              </a:rPr>
              <a:pPr/>
              <a:t>3</a:t>
            </a:fld>
            <a:endParaRPr lang="en-US" sz="6600" dirty="0">
              <a:solidFill>
                <a:srgbClr val="F4A530"/>
              </a:solidFill>
              <a:latin typeface="Manrope ExtraBold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5EF800-5193-DE35-193B-00B89568B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933B0BEB-94DB-3BF7-758B-53D2B703B744}"/>
              </a:ext>
            </a:extLst>
          </p:cNvPr>
          <p:cNvSpPr txBox="1"/>
          <p:nvPr/>
        </p:nvSpPr>
        <p:spPr>
          <a:xfrm>
            <a:off x="365236" y="2188845"/>
            <a:ext cx="10378964" cy="51706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ru-RU" sz="4800" dirty="0">
                <a:latin typeface="Manrope Light" pitchFamily="2" charset="0"/>
              </a:rPr>
              <a:t>Разработать многопользовательской веб-приложения для планирования, учёта и анализа методической работы в средних общеобразовательных учреждениях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627253-A117-53A2-5884-05873E03D6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96200" y="-381000"/>
            <a:ext cx="11049000" cy="11049000"/>
          </a:xfrm>
          <a:prstGeom prst="rect">
            <a:avLst/>
          </a:prstGeom>
        </p:spPr>
      </p:pic>
      <p:sp>
        <p:nvSpPr>
          <p:cNvPr id="2" name="TextBox 2">
            <a:extLst>
              <a:ext uri="{FF2B5EF4-FFF2-40B4-BE49-F238E27FC236}">
                <a16:creationId xmlns:a16="http://schemas.microsoft.com/office/drawing/2014/main" id="{53E4949C-DCE9-1CE4-4B6C-B1DEFB9CFD64}"/>
              </a:ext>
            </a:extLst>
          </p:cNvPr>
          <p:cNvSpPr txBox="1"/>
          <p:nvPr/>
        </p:nvSpPr>
        <p:spPr>
          <a:xfrm>
            <a:off x="352537" y="411925"/>
            <a:ext cx="9416828" cy="1371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10056"/>
              </a:lnSpc>
              <a:spcBef>
                <a:spcPct val="0"/>
              </a:spcBef>
            </a:pPr>
            <a:r>
              <a:rPr lang="ru-RU" sz="11831" u="none" strike="noStrike" spc="-300" dirty="0">
                <a:solidFill>
                  <a:srgbClr val="3946BE"/>
                </a:solidFill>
                <a:latin typeface="Manrope" pitchFamily="2" charset="0"/>
                <a:ea typeface="Agrandir"/>
                <a:cs typeface="Agrandir"/>
                <a:sym typeface="Agrandir"/>
              </a:rPr>
              <a:t>Цель</a:t>
            </a:r>
            <a:endParaRPr lang="en-US" sz="11831" u="none" strike="noStrike" spc="-300" dirty="0">
              <a:solidFill>
                <a:srgbClr val="3946BE"/>
              </a:solidFill>
              <a:latin typeface="Manrope" pitchFamily="2" charset="0"/>
              <a:ea typeface="Agrandir"/>
              <a:cs typeface="Agrandir"/>
              <a:sym typeface="Agrandir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5A9D17-18CC-3337-EFBF-DA05DCEFC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449800" y="417666"/>
            <a:ext cx="361447" cy="251587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rgbClr val="3946BE"/>
                </a:solidFill>
                <a:latin typeface="Manrope ExtraBold" pitchFamily="2" charset="0"/>
              </a:rPr>
              <a:pPr/>
              <a:t>4</a:t>
            </a:fld>
            <a:endParaRPr lang="en-US" sz="6600" dirty="0">
              <a:solidFill>
                <a:srgbClr val="3946BE"/>
              </a:solidFill>
              <a:latin typeface="Manrope Extra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430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528868"/>
            <a:ext cx="9186627" cy="3393562"/>
            <a:chOff x="0" y="0"/>
            <a:chExt cx="2157459" cy="79697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57459" cy="796971"/>
            </a:xfrm>
            <a:custGeom>
              <a:avLst/>
              <a:gdLst/>
              <a:ahLst/>
              <a:cxnLst/>
              <a:rect l="l" t="t" r="r" b="b"/>
              <a:pathLst>
                <a:path w="2157459" h="796971">
                  <a:moveTo>
                    <a:pt x="0" y="0"/>
                  </a:moveTo>
                  <a:lnTo>
                    <a:pt x="2157459" y="0"/>
                  </a:lnTo>
                  <a:lnTo>
                    <a:pt x="2157459" y="796971"/>
                  </a:lnTo>
                  <a:lnTo>
                    <a:pt x="0" y="796971"/>
                  </a:lnTo>
                  <a:close/>
                </a:path>
              </a:pathLst>
            </a:custGeom>
            <a:gradFill rotWithShape="1">
              <a:gsLst>
                <a:gs pos="0">
                  <a:srgbClr val="23688F">
                    <a:alpha val="100000"/>
                  </a:srgbClr>
                </a:gs>
                <a:gs pos="100000">
                  <a:srgbClr val="0F5EA6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  <p:txBody>
            <a:bodyPr/>
            <a:lstStyle/>
            <a:p>
              <a:endParaRPr lang="ru-RU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8575"/>
              <a:ext cx="2157459" cy="768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6893438"/>
            <a:ext cx="9186627" cy="3393562"/>
            <a:chOff x="0" y="0"/>
            <a:chExt cx="2157459" cy="79697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57459" cy="796971"/>
            </a:xfrm>
            <a:custGeom>
              <a:avLst/>
              <a:gdLst/>
              <a:ahLst/>
              <a:cxnLst/>
              <a:rect l="l" t="t" r="r" b="b"/>
              <a:pathLst>
                <a:path w="2157459" h="796971">
                  <a:moveTo>
                    <a:pt x="0" y="0"/>
                  </a:moveTo>
                  <a:lnTo>
                    <a:pt x="2157459" y="0"/>
                  </a:lnTo>
                  <a:lnTo>
                    <a:pt x="2157459" y="796971"/>
                  </a:lnTo>
                  <a:lnTo>
                    <a:pt x="0" y="796971"/>
                  </a:lnTo>
                  <a:close/>
                </a:path>
              </a:pathLst>
            </a:custGeom>
            <a:solidFill>
              <a:srgbClr val="3946BE"/>
            </a:solidFill>
          </p:spPr>
          <p:txBody>
            <a:bodyPr/>
            <a:lstStyle/>
            <a:p>
              <a:endParaRPr lang="ru-RU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8575"/>
              <a:ext cx="2157459" cy="768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101373" y="3528868"/>
            <a:ext cx="9186627" cy="3393562"/>
            <a:chOff x="0" y="0"/>
            <a:chExt cx="2157459" cy="79697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57459" cy="796971"/>
            </a:xfrm>
            <a:custGeom>
              <a:avLst/>
              <a:gdLst/>
              <a:ahLst/>
              <a:cxnLst/>
              <a:rect l="l" t="t" r="r" b="b"/>
              <a:pathLst>
                <a:path w="2157459" h="796971">
                  <a:moveTo>
                    <a:pt x="0" y="0"/>
                  </a:moveTo>
                  <a:lnTo>
                    <a:pt x="2157459" y="0"/>
                  </a:lnTo>
                  <a:lnTo>
                    <a:pt x="2157459" y="796971"/>
                  </a:lnTo>
                  <a:lnTo>
                    <a:pt x="0" y="796971"/>
                  </a:lnTo>
                  <a:close/>
                </a:path>
              </a:pathLst>
            </a:custGeom>
            <a:solidFill>
              <a:srgbClr val="3946BE"/>
            </a:solidFill>
          </p:spPr>
          <p:txBody>
            <a:bodyPr/>
            <a:lstStyle/>
            <a:p>
              <a:endParaRPr lang="ru-RU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8575"/>
              <a:ext cx="2157459" cy="768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101373" y="6893438"/>
            <a:ext cx="9186627" cy="3393562"/>
            <a:chOff x="0" y="0"/>
            <a:chExt cx="2157459" cy="79697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57459" cy="796971"/>
            </a:xfrm>
            <a:custGeom>
              <a:avLst/>
              <a:gdLst/>
              <a:ahLst/>
              <a:cxnLst/>
              <a:rect l="l" t="t" r="r" b="b"/>
              <a:pathLst>
                <a:path w="2157459" h="796971">
                  <a:moveTo>
                    <a:pt x="0" y="0"/>
                  </a:moveTo>
                  <a:lnTo>
                    <a:pt x="2157459" y="0"/>
                  </a:lnTo>
                  <a:lnTo>
                    <a:pt x="2157459" y="796971"/>
                  </a:lnTo>
                  <a:lnTo>
                    <a:pt x="0" y="796971"/>
                  </a:lnTo>
                  <a:close/>
                </a:path>
              </a:pathLst>
            </a:custGeom>
            <a:gradFill rotWithShape="1">
              <a:gsLst>
                <a:gs pos="0">
                  <a:srgbClr val="23688F">
                    <a:alpha val="100000"/>
                  </a:srgbClr>
                </a:gs>
                <a:gs pos="100000">
                  <a:srgbClr val="0F5EA6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  <p:txBody>
            <a:bodyPr/>
            <a:lstStyle/>
            <a:p>
              <a:endParaRPr lang="ru-RU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8575"/>
              <a:ext cx="2157459" cy="7683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667596" y="4126393"/>
            <a:ext cx="5861585" cy="2215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ru-RU" sz="4800" dirty="0">
                <a:solidFill>
                  <a:srgbClr val="F8F8F8"/>
                </a:solidFill>
                <a:latin typeface="Manrope Light" pitchFamily="2" charset="0"/>
              </a:rPr>
              <a:t>Выполнить сбор и анализ требований к системе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667596" y="7226506"/>
            <a:ext cx="6097889" cy="2954655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ru-RU" sz="4800" u="none" strike="noStrike" spc="72" dirty="0">
                <a:solidFill>
                  <a:srgbClr val="EBEBEB"/>
                </a:solidFill>
                <a:latin typeface="Manrope Light" pitchFamily="2" charset="0"/>
                <a:ea typeface="Aileron"/>
                <a:cs typeface="Aileron"/>
                <a:sym typeface="Aileron"/>
              </a:rPr>
              <a:t>Разработать клиентскую и серверную части веб-приложения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944217" y="4281203"/>
            <a:ext cx="5932475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ru-RU" sz="4800" dirty="0">
                <a:solidFill>
                  <a:srgbClr val="F8F8F8"/>
                </a:solidFill>
                <a:latin typeface="Manrope Light" pitchFamily="2" charset="0"/>
              </a:rPr>
              <a:t>Спроектировать базу данных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658801" y="7253124"/>
            <a:ext cx="6256829" cy="2954655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>
              <a:spcBef>
                <a:spcPct val="0"/>
              </a:spcBef>
            </a:pPr>
            <a:r>
              <a:rPr lang="ru-RU" sz="4800" spc="-150" dirty="0">
                <a:solidFill>
                  <a:srgbClr val="EBEBEB"/>
                </a:solidFill>
                <a:latin typeface="Manrope Light" pitchFamily="2" charset="0"/>
                <a:ea typeface="Aileron"/>
                <a:cs typeface="Aileron"/>
                <a:sym typeface="Aileron"/>
              </a:rPr>
              <a:t>Выполнить тестирование и отладку программного обеспечения</a:t>
            </a:r>
            <a:endParaRPr lang="en-US" sz="4800" u="none" strike="noStrike" spc="-150" dirty="0">
              <a:solidFill>
                <a:srgbClr val="EBEBEB"/>
              </a:solidFill>
              <a:latin typeface="Manrope Light" pitchFamily="2" charset="0"/>
              <a:ea typeface="Aileron"/>
              <a:cs typeface="Aileron"/>
              <a:sym typeface="Aileron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3342392" y="1085850"/>
            <a:ext cx="11688470" cy="1377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56"/>
              </a:lnSpc>
              <a:spcBef>
                <a:spcPct val="0"/>
              </a:spcBef>
            </a:pPr>
            <a:r>
              <a:rPr lang="ru-RU" sz="11831" u="none" strike="noStrike" spc="-650" dirty="0">
                <a:solidFill>
                  <a:srgbClr val="1524A7"/>
                </a:solidFill>
                <a:latin typeface="Manrope Medium" pitchFamily="2" charset="0"/>
                <a:ea typeface="Agrandir"/>
                <a:cs typeface="Agrandir"/>
                <a:sym typeface="Agrandir"/>
              </a:rPr>
              <a:t>Задачи</a:t>
            </a:r>
            <a:endParaRPr lang="en-US" sz="11831" u="none" strike="noStrike" spc="-650" dirty="0">
              <a:solidFill>
                <a:srgbClr val="1524A7"/>
              </a:solidFill>
              <a:latin typeface="Manrope Medium" pitchFamily="2" charset="0"/>
              <a:ea typeface="Agrandir"/>
              <a:cs typeface="Agrandir"/>
              <a:sym typeface="Agrandir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352537" y="4552294"/>
            <a:ext cx="2523710" cy="1371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0056"/>
              </a:lnSpc>
              <a:spcBef>
                <a:spcPct val="0"/>
              </a:spcBef>
            </a:pPr>
            <a:r>
              <a:rPr lang="en-US" sz="11831" spc="-650" dirty="0">
                <a:solidFill>
                  <a:srgbClr val="EBEBEB"/>
                </a:solidFill>
                <a:latin typeface="Manrope" pitchFamily="2" charset="0"/>
                <a:ea typeface="Agrandir"/>
                <a:cs typeface="Agrandir"/>
                <a:sym typeface="Agrandir"/>
              </a:rPr>
              <a:t>01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52537" y="7829235"/>
            <a:ext cx="2523710" cy="1371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0056"/>
              </a:lnSpc>
              <a:spcBef>
                <a:spcPct val="0"/>
              </a:spcBef>
            </a:pPr>
            <a:r>
              <a:rPr lang="en-US" sz="11831" spc="-650" dirty="0">
                <a:solidFill>
                  <a:srgbClr val="EBEBEB"/>
                </a:solidFill>
                <a:latin typeface="Manrope" pitchFamily="2" charset="0"/>
                <a:ea typeface="Agrandir"/>
                <a:cs typeface="Agrandir"/>
                <a:sym typeface="Agrandir"/>
              </a:rPr>
              <a:t>03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517296" y="4552294"/>
            <a:ext cx="2523710" cy="1371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0056"/>
              </a:lnSpc>
              <a:spcBef>
                <a:spcPct val="0"/>
              </a:spcBef>
            </a:pPr>
            <a:r>
              <a:rPr lang="en-US" sz="11831" spc="-650" dirty="0">
                <a:solidFill>
                  <a:srgbClr val="EBEBEB"/>
                </a:solidFill>
                <a:latin typeface="Manrope" pitchFamily="2" charset="0"/>
                <a:ea typeface="Agrandir"/>
                <a:cs typeface="Agrandir"/>
                <a:sym typeface="Agrandir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517296" y="7829235"/>
            <a:ext cx="2523710" cy="1371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0056"/>
              </a:lnSpc>
              <a:spcBef>
                <a:spcPct val="0"/>
              </a:spcBef>
            </a:pPr>
            <a:r>
              <a:rPr lang="en-US" sz="11831" spc="-650" dirty="0">
                <a:solidFill>
                  <a:srgbClr val="EBEBEB"/>
                </a:solidFill>
                <a:latin typeface="Manrope" pitchFamily="2" charset="0"/>
                <a:ea typeface="Agrandir"/>
                <a:cs typeface="Agrandir"/>
                <a:sym typeface="Agrandir"/>
              </a:rPr>
              <a:t>04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0D919484-CA0F-18DA-5EC9-F28DAFC5C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449800" y="417666"/>
            <a:ext cx="361447" cy="251587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rgbClr val="3946BE"/>
                </a:solidFill>
                <a:latin typeface="Manrope ExtraBold" pitchFamily="2" charset="0"/>
              </a:rPr>
              <a:pPr/>
              <a:t>5</a:t>
            </a:fld>
            <a:endParaRPr lang="en-US" sz="6600" dirty="0">
              <a:solidFill>
                <a:srgbClr val="3946BE"/>
              </a:solidFill>
              <a:latin typeface="Manrope ExtraBold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0436" y="948917"/>
            <a:ext cx="14178564" cy="13600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10056"/>
              </a:lnSpc>
              <a:spcBef>
                <a:spcPct val="0"/>
              </a:spcBef>
            </a:pPr>
            <a:r>
              <a:rPr lang="ru-RU" sz="11500" u="none" strike="noStrike" spc="-650" dirty="0">
                <a:solidFill>
                  <a:srgbClr val="1524A7"/>
                </a:solidFill>
                <a:latin typeface="Manrope" pitchFamily="2" charset="0"/>
                <a:ea typeface="Agrandir"/>
                <a:cs typeface="Agrandir"/>
                <a:sym typeface="Agrandir"/>
              </a:rPr>
              <a:t>Средства разработки</a:t>
            </a:r>
            <a:endParaRPr lang="en-US" sz="11500" u="none" strike="noStrike" spc="-650" dirty="0">
              <a:solidFill>
                <a:srgbClr val="1524A7"/>
              </a:solidFill>
              <a:latin typeface="Manrope" pitchFamily="2" charset="0"/>
              <a:ea typeface="Agrandir"/>
              <a:cs typeface="Agrandir"/>
              <a:sym typeface="Agrandi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0" y="3528868"/>
            <a:ext cx="18288000" cy="3883223"/>
            <a:chOff x="0" y="0"/>
            <a:chExt cx="4294897" cy="91196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94897" cy="911966"/>
            </a:xfrm>
            <a:custGeom>
              <a:avLst/>
              <a:gdLst/>
              <a:ahLst/>
              <a:cxnLst/>
              <a:rect l="l" t="t" r="r" b="b"/>
              <a:pathLst>
                <a:path w="4294897" h="911966">
                  <a:moveTo>
                    <a:pt x="0" y="0"/>
                  </a:moveTo>
                  <a:lnTo>
                    <a:pt x="4294897" y="0"/>
                  </a:lnTo>
                  <a:lnTo>
                    <a:pt x="4294897" y="911966"/>
                  </a:lnTo>
                  <a:lnTo>
                    <a:pt x="0" y="911966"/>
                  </a:lnTo>
                  <a:close/>
                </a:path>
              </a:pathLst>
            </a:custGeom>
            <a:gradFill rotWithShape="1">
              <a:gsLst>
                <a:gs pos="0">
                  <a:srgbClr val="23688F">
                    <a:alpha val="100000"/>
                  </a:srgbClr>
                </a:gs>
                <a:gs pos="100000">
                  <a:srgbClr val="0F5EA6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  <p:txBody>
            <a:bodyPr/>
            <a:lstStyle/>
            <a:p>
              <a:endParaRPr lang="ru-RU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575"/>
              <a:ext cx="4294897" cy="8833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7303038"/>
            <a:ext cx="18288000" cy="2983962"/>
            <a:chOff x="0" y="0"/>
            <a:chExt cx="4294897" cy="70077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94897" cy="700777"/>
            </a:xfrm>
            <a:custGeom>
              <a:avLst/>
              <a:gdLst/>
              <a:ahLst/>
              <a:cxnLst/>
              <a:rect l="l" t="t" r="r" b="b"/>
              <a:pathLst>
                <a:path w="4294897" h="700777">
                  <a:moveTo>
                    <a:pt x="0" y="0"/>
                  </a:moveTo>
                  <a:lnTo>
                    <a:pt x="4294897" y="0"/>
                  </a:lnTo>
                  <a:lnTo>
                    <a:pt x="4294897" y="700777"/>
                  </a:lnTo>
                  <a:lnTo>
                    <a:pt x="0" y="700777"/>
                  </a:lnTo>
                  <a:close/>
                </a:path>
              </a:pathLst>
            </a:custGeom>
            <a:solidFill>
              <a:srgbClr val="3946BE"/>
            </a:solidFill>
          </p:spPr>
          <p:txBody>
            <a:bodyPr/>
            <a:lstStyle/>
            <a:p>
              <a:endParaRPr lang="ru-RU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8575"/>
              <a:ext cx="4294897" cy="6722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523124" y="6130898"/>
            <a:ext cx="2260992" cy="331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7"/>
              </a:lnSpc>
              <a:spcBef>
                <a:spcPct val="0"/>
              </a:spcBef>
            </a:pPr>
            <a:r>
              <a:rPr lang="ru-RU" sz="2000" b="1" u="none" strike="noStrike" dirty="0">
                <a:solidFill>
                  <a:srgbClr val="EBEBEB"/>
                </a:solidFill>
                <a:latin typeface="Manrope" pitchFamily="2" charset="0"/>
                <a:ea typeface="Aileron Bold"/>
                <a:cs typeface="Aileron Bold"/>
                <a:sym typeface="Aileron Bold"/>
              </a:rPr>
              <a:t>СУБД</a:t>
            </a:r>
            <a:endParaRPr lang="en-US" sz="2000" b="1" u="none" strike="noStrike" dirty="0">
              <a:solidFill>
                <a:srgbClr val="EBEBEB"/>
              </a:solidFill>
              <a:latin typeface="Manrope" pitchFamily="2" charset="0"/>
              <a:ea typeface="Aileron Bold"/>
              <a:cs typeface="Aileron Bold"/>
              <a:sym typeface="Aileron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5049986" y="6117397"/>
            <a:ext cx="2954089" cy="331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7"/>
              </a:lnSpc>
              <a:spcBef>
                <a:spcPct val="0"/>
              </a:spcBef>
            </a:pPr>
            <a:r>
              <a:rPr lang="en-US" sz="2113" b="1" u="none" strike="noStrike" dirty="0">
                <a:solidFill>
                  <a:srgbClr val="EBEBEB"/>
                </a:solidFill>
                <a:latin typeface="Manrope" pitchFamily="2" charset="0"/>
                <a:ea typeface="Aileron Bold"/>
                <a:cs typeface="Aileron Bold"/>
                <a:sym typeface="Aileron Bold"/>
              </a:rPr>
              <a:t>IDE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13151" y="6117397"/>
            <a:ext cx="2325715" cy="331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7"/>
              </a:lnSpc>
              <a:spcBef>
                <a:spcPct val="0"/>
              </a:spcBef>
            </a:pPr>
            <a:r>
              <a:rPr lang="en-US" sz="2113" b="1" dirty="0">
                <a:solidFill>
                  <a:srgbClr val="EBEBEB"/>
                </a:solidFill>
                <a:latin typeface="Manrope" pitchFamily="2" charset="0"/>
                <a:ea typeface="Aileron Bold"/>
                <a:cs typeface="Aileron Bold"/>
                <a:sym typeface="Aileron Bold"/>
              </a:rPr>
              <a:t>API</a:t>
            </a:r>
            <a:endParaRPr lang="en-US" sz="2113" b="1" u="none" strike="noStrike" dirty="0">
              <a:solidFill>
                <a:srgbClr val="EBEBEB"/>
              </a:solidFill>
              <a:latin typeface="Manrope" pitchFamily="2" charset="0"/>
              <a:ea typeface="Aileron Bold"/>
              <a:cs typeface="Aileron Bold"/>
              <a:sym typeface="Aileron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3001984" y="6165067"/>
            <a:ext cx="2437102" cy="3311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747"/>
              </a:lnSpc>
              <a:spcBef>
                <a:spcPct val="0"/>
              </a:spcBef>
            </a:pPr>
            <a:r>
              <a:rPr lang="en-US" sz="2113" b="1" u="none" strike="noStrike" dirty="0">
                <a:solidFill>
                  <a:srgbClr val="EBEBEB"/>
                </a:solidFill>
                <a:latin typeface="Manrope" pitchFamily="2" charset="0"/>
                <a:ea typeface="Aileron Bold"/>
                <a:cs typeface="Aileron Bold"/>
                <a:sym typeface="Aileron Bold"/>
              </a:rPr>
              <a:t>Fron</a:t>
            </a:r>
            <a:r>
              <a:rPr lang="en-US" sz="2113" b="1" dirty="0">
                <a:solidFill>
                  <a:srgbClr val="EBEBEB"/>
                </a:solidFill>
                <a:latin typeface="Manrope" pitchFamily="2" charset="0"/>
                <a:ea typeface="Aileron Bold"/>
                <a:cs typeface="Aileron Bold"/>
                <a:sym typeface="Aileron Bold"/>
              </a:rPr>
              <a:t>t-End</a:t>
            </a:r>
            <a:endParaRPr lang="en-US" sz="2113" b="1" u="none" strike="noStrike" dirty="0">
              <a:solidFill>
                <a:srgbClr val="EBEBEB"/>
              </a:solidFill>
              <a:latin typeface="Manrope" pitchFamily="2" charset="0"/>
              <a:ea typeface="Aileron Bold"/>
              <a:cs typeface="Aileron Bold"/>
              <a:sym typeface="Aileron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3784116" y="8141580"/>
            <a:ext cx="10719768" cy="382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00"/>
              </a:lnSpc>
              <a:spcBef>
                <a:spcPct val="0"/>
              </a:spcBef>
            </a:pPr>
            <a:endParaRPr lang="en-US" sz="2200" u="none" strike="noStrike" spc="72" dirty="0">
              <a:solidFill>
                <a:srgbClr val="EBEBEB"/>
              </a:solidFill>
              <a:latin typeface="Aileron"/>
              <a:ea typeface="Aileron"/>
              <a:cs typeface="Aileron"/>
              <a:sym typeface="Aileron"/>
            </a:endParaRPr>
          </a:p>
        </p:txBody>
      </p:sp>
      <p:sp>
        <p:nvSpPr>
          <p:cNvPr id="19" name="AutoShape 19"/>
          <p:cNvSpPr/>
          <p:nvPr/>
        </p:nvSpPr>
        <p:spPr>
          <a:xfrm>
            <a:off x="4383860" y="4234966"/>
            <a:ext cx="0" cy="247102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ru-RU"/>
          </a:p>
        </p:txBody>
      </p:sp>
      <p:sp>
        <p:nvSpPr>
          <p:cNvPr id="20" name="AutoShape 20"/>
          <p:cNvSpPr/>
          <p:nvPr/>
        </p:nvSpPr>
        <p:spPr>
          <a:xfrm>
            <a:off x="8670201" y="4234966"/>
            <a:ext cx="0" cy="247102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ru-RU"/>
          </a:p>
        </p:txBody>
      </p:sp>
      <p:sp>
        <p:nvSpPr>
          <p:cNvPr id="21" name="AutoShape 21"/>
          <p:cNvSpPr/>
          <p:nvPr/>
        </p:nvSpPr>
        <p:spPr>
          <a:xfrm>
            <a:off x="12370425" y="4234966"/>
            <a:ext cx="0" cy="247102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ru-RU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62F29CC-023B-2638-171C-F0A4CD23BD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413" y="4167380"/>
            <a:ext cx="2307284" cy="187274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E6C157D-7DF1-415C-B7A3-83DC464303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90658" y="4148187"/>
            <a:ext cx="1872745" cy="18727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32240A0-8746-7EC0-77E4-7450D6FE6DB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83941" y="4160887"/>
            <a:ext cx="1872745" cy="18727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CC2FCED-C86D-21DB-1F9F-FC871C59745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84164" y="4088719"/>
            <a:ext cx="1872745" cy="18727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Slide Number Placeholder 3">
            <a:extLst>
              <a:ext uri="{FF2B5EF4-FFF2-40B4-BE49-F238E27FC236}">
                <a16:creationId xmlns:a16="http://schemas.microsoft.com/office/drawing/2014/main" id="{B6CB40D9-8F50-9D36-3D40-8EF4E646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449800" y="417666"/>
            <a:ext cx="361447" cy="251587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rgbClr val="3946BE"/>
                </a:solidFill>
                <a:latin typeface="Manrope ExtraBold" pitchFamily="2" charset="0"/>
              </a:rPr>
              <a:pPr/>
              <a:t>6</a:t>
            </a:fld>
            <a:endParaRPr lang="en-US" sz="6600" dirty="0">
              <a:solidFill>
                <a:srgbClr val="3946BE"/>
              </a:solidFill>
              <a:latin typeface="Manrope ExtraBold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3688F">
                <a:alpha val="100000"/>
              </a:srgbClr>
            </a:gs>
            <a:gs pos="100000">
              <a:srgbClr val="0F5EA6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F3FE9B-CA0D-6119-6FD9-1721D39AF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77C400D-2F04-92B9-4E10-D199AE39219D}"/>
              </a:ext>
            </a:extLst>
          </p:cNvPr>
          <p:cNvGrpSpPr/>
          <p:nvPr/>
        </p:nvGrpSpPr>
        <p:grpSpPr>
          <a:xfrm>
            <a:off x="2362200" y="184931"/>
            <a:ext cx="13584924" cy="1330467"/>
            <a:chOff x="2112276" y="184931"/>
            <a:chExt cx="13834848" cy="1330467"/>
          </a:xfrm>
          <a:effectLst/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3C4D4191-02D4-0B51-B600-9863413EE258}"/>
                </a:ext>
              </a:extLst>
            </p:cNvPr>
            <p:cNvSpPr/>
            <p:nvPr/>
          </p:nvSpPr>
          <p:spPr>
            <a:xfrm>
              <a:off x="2112277" y="184931"/>
              <a:ext cx="13834846" cy="1330467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74E82627-3FCF-B0BD-2D4F-2E3B8505B8B4}"/>
                </a:ext>
              </a:extLst>
            </p:cNvPr>
            <p:cNvSpPr/>
            <p:nvPr/>
          </p:nvSpPr>
          <p:spPr>
            <a:xfrm>
              <a:off x="2112276" y="186784"/>
              <a:ext cx="13834848" cy="1209268"/>
            </a:xfrm>
            <a:prstGeom prst="roundRect">
              <a:avLst/>
            </a:prstGeom>
            <a:solidFill>
              <a:srgbClr val="F4A53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4" name="TextBox 4">
            <a:extLst>
              <a:ext uri="{FF2B5EF4-FFF2-40B4-BE49-F238E27FC236}">
                <a16:creationId xmlns:a16="http://schemas.microsoft.com/office/drawing/2014/main" id="{53312DDA-4DFC-B74D-914D-250084B30DA6}"/>
              </a:ext>
            </a:extLst>
          </p:cNvPr>
          <p:cNvSpPr txBox="1"/>
          <p:nvPr/>
        </p:nvSpPr>
        <p:spPr>
          <a:xfrm>
            <a:off x="0" y="101753"/>
            <a:ext cx="18288000" cy="129522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1" algn="ctr">
              <a:lnSpc>
                <a:spcPts val="10056"/>
              </a:lnSpc>
              <a:spcBef>
                <a:spcPct val="0"/>
              </a:spcBef>
            </a:pPr>
            <a:r>
              <a:rPr lang="ru-RU" sz="9000" u="none" strike="noStrike" spc="-300" dirty="0">
                <a:latin typeface="Manrope" pitchFamily="2" charset="0"/>
                <a:ea typeface="Agrandir"/>
                <a:cs typeface="Agrandir"/>
                <a:sym typeface="Agrandir"/>
              </a:rPr>
              <a:t>Архитектура</a:t>
            </a:r>
            <a:r>
              <a:rPr lang="ru-RU" sz="9000" spc="-300" dirty="0">
                <a:latin typeface="Manrope" pitchFamily="2" charset="0"/>
                <a:ea typeface="Agrandir"/>
                <a:cs typeface="Agrandir"/>
                <a:sym typeface="Agrandir"/>
              </a:rPr>
              <a:t> системы</a:t>
            </a:r>
            <a:endParaRPr lang="en-US" sz="9000" u="none" strike="noStrike" spc="-300" dirty="0">
              <a:latin typeface="Manrope" pitchFamily="2" charset="0"/>
              <a:ea typeface="Agrandir"/>
              <a:cs typeface="Agrandir"/>
              <a:sym typeface="Agrandir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24096704-2257-7082-42D4-9D69B8342DF0}"/>
                  </a:ext>
                </a:extLst>
              </p14:cNvPr>
              <p14:cNvContentPartPr/>
              <p14:nvPr/>
            </p14:nvContentPartPr>
            <p14:xfrm>
              <a:off x="3281316" y="5323285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24096704-2257-7082-42D4-9D69B8342DF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2316" y="5269285"/>
                <a:ext cx="18000" cy="10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4298F464-624F-AA22-9FF6-AA7391F7C3C1}"/>
              </a:ext>
            </a:extLst>
          </p:cNvPr>
          <p:cNvGrpSpPr/>
          <p:nvPr/>
        </p:nvGrpSpPr>
        <p:grpSpPr>
          <a:xfrm>
            <a:off x="1168996" y="1856322"/>
            <a:ext cx="15747404" cy="7554378"/>
            <a:chOff x="1168996" y="1856322"/>
            <a:chExt cx="6574922" cy="755437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8645C82-AF71-A7FB-4FB4-BAB31FE40B93}"/>
                </a:ext>
              </a:extLst>
            </p:cNvPr>
            <p:cNvGrpSpPr/>
            <p:nvPr/>
          </p:nvGrpSpPr>
          <p:grpSpPr>
            <a:xfrm>
              <a:off x="1168996" y="1856322"/>
              <a:ext cx="6560538" cy="7554378"/>
              <a:chOff x="450762" y="2192948"/>
              <a:chExt cx="5569038" cy="6211627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03A79CD8-64C0-D708-5053-1B6298A41251}"/>
                  </a:ext>
                </a:extLst>
              </p:cNvPr>
              <p:cNvSpPr/>
              <p:nvPr/>
            </p:nvSpPr>
            <p:spPr>
              <a:xfrm>
                <a:off x="451843" y="2192948"/>
                <a:ext cx="5567957" cy="5511256"/>
              </a:xfrm>
              <a:prstGeom prst="roundRect">
                <a:avLst>
                  <a:gd name="adj" fmla="val 4167"/>
                </a:avLst>
              </a:pr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8D03957E-F007-E7B6-8451-AC42E207F78D}"/>
                  </a:ext>
                </a:extLst>
              </p:cNvPr>
              <p:cNvSpPr/>
              <p:nvPr/>
            </p:nvSpPr>
            <p:spPr>
              <a:xfrm>
                <a:off x="450762" y="7025543"/>
                <a:ext cx="5567957" cy="1379032"/>
              </a:xfrm>
              <a:prstGeom prst="roundRect">
                <a:avLst/>
              </a:prstGeom>
              <a:solidFill>
                <a:srgbClr val="F4A53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4B0C86F-0DD8-0575-47AF-66A3DEACACEB}"/>
                  </a:ext>
                </a:extLst>
              </p:cNvPr>
              <p:cNvSpPr/>
              <p:nvPr/>
            </p:nvSpPr>
            <p:spPr>
              <a:xfrm>
                <a:off x="451843" y="6697881"/>
                <a:ext cx="5566876" cy="1007847"/>
              </a:xfrm>
              <a:prstGeom prst="rect">
                <a:avLst/>
              </a:prstGeom>
              <a:solidFill>
                <a:srgbClr val="F8F8F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A330C01-CE3D-FC29-808D-C4B1DF8CCB26}"/>
                </a:ext>
              </a:extLst>
            </p:cNvPr>
            <p:cNvSpPr txBox="1"/>
            <p:nvPr/>
          </p:nvSpPr>
          <p:spPr>
            <a:xfrm>
              <a:off x="1185927" y="8648781"/>
              <a:ext cx="6557991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ru-RU" sz="4000" b="1" dirty="0">
                <a:latin typeface="Manrope" pitchFamily="2" charset="0"/>
              </a:endParaRPr>
            </a:p>
          </p:txBody>
        </p:sp>
      </p:grp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D65FC798-5D13-C72F-EC22-2B5754DE3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449800" y="417666"/>
            <a:ext cx="361447" cy="251587"/>
          </a:xfrm>
        </p:spPr>
        <p:txBody>
          <a:bodyPr/>
          <a:lstStyle/>
          <a:p>
            <a:fld id="{B6F15528-21DE-4FAA-801E-634DDDAF4B2B}" type="slidenum">
              <a:rPr lang="en-US" sz="6600" smtClean="0">
                <a:solidFill>
                  <a:srgbClr val="F4A530"/>
                </a:solidFill>
                <a:latin typeface="Manrope ExtraBold" pitchFamily="2" charset="0"/>
              </a:rPr>
              <a:pPr/>
              <a:t>7</a:t>
            </a:fld>
            <a:endParaRPr lang="en-US" sz="6600" dirty="0">
              <a:solidFill>
                <a:srgbClr val="F4A530"/>
              </a:solidFill>
              <a:latin typeface="Manrope ExtraBold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896B11-1946-9AAF-E17B-45FD352F99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146" y="1913890"/>
            <a:ext cx="14207708" cy="645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59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561D8E-F442-E8F1-CE8E-B4B7BDCAE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091FE48-C077-97F4-37CA-F7F0D8E2B062}"/>
              </a:ext>
            </a:extLst>
          </p:cNvPr>
          <p:cNvSpPr txBox="1"/>
          <p:nvPr/>
        </p:nvSpPr>
        <p:spPr>
          <a:xfrm>
            <a:off x="680436" y="948917"/>
            <a:ext cx="6455505" cy="1741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0056"/>
              </a:lnSpc>
              <a:spcBef>
                <a:spcPct val="0"/>
              </a:spcBef>
            </a:pPr>
            <a:r>
              <a:rPr lang="en-US" sz="11831" spc="-650">
                <a:solidFill>
                  <a:srgbClr val="1524A7"/>
                </a:solidFill>
                <a:latin typeface="Agrandir"/>
                <a:ea typeface="Agrandir"/>
                <a:cs typeface="Agrandir"/>
                <a:sym typeface="Agrandir"/>
              </a:rPr>
              <a:t>Statis</a:t>
            </a:r>
            <a:r>
              <a:rPr lang="en-US" sz="11831" u="none" strike="noStrike" spc="-650">
                <a:solidFill>
                  <a:srgbClr val="1524A7"/>
                </a:solidFill>
                <a:latin typeface="Agrandir"/>
                <a:ea typeface="Agrandir"/>
                <a:cs typeface="Agrandir"/>
                <a:sym typeface="Agrandir"/>
              </a:rPr>
              <a:t>tic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E0A3FB28-E2DF-F5C2-A724-258CA4CE687F}"/>
              </a:ext>
            </a:extLst>
          </p:cNvPr>
          <p:cNvSpPr txBox="1"/>
          <p:nvPr/>
        </p:nvSpPr>
        <p:spPr>
          <a:xfrm>
            <a:off x="7969899" y="1433180"/>
            <a:ext cx="4059187" cy="68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47"/>
              </a:lnSpc>
            </a:pPr>
            <a:r>
              <a:rPr lang="en-US" sz="2113" b="1" u="none" strike="noStrike">
                <a:solidFill>
                  <a:srgbClr val="212121"/>
                </a:solidFill>
                <a:latin typeface="Aileron Bold"/>
                <a:ea typeface="Aileron Bold"/>
                <a:cs typeface="Aileron Bold"/>
                <a:sym typeface="Aileron Bold"/>
              </a:rPr>
              <a:t>LIFE INSURANCE OWNERSHIP BY AGE IN AMERICA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9B7E4362-6A78-2DFE-27D1-50B406F528B0}"/>
              </a:ext>
            </a:extLst>
          </p:cNvPr>
          <p:cNvGrpSpPr/>
          <p:nvPr/>
        </p:nvGrpSpPr>
        <p:grpSpPr>
          <a:xfrm>
            <a:off x="0" y="3528868"/>
            <a:ext cx="18288000" cy="3883223"/>
            <a:chOff x="0" y="0"/>
            <a:chExt cx="4294897" cy="91196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0F191D51-7504-554A-2089-2AC53D75BAB7}"/>
                </a:ext>
              </a:extLst>
            </p:cNvPr>
            <p:cNvSpPr/>
            <p:nvPr/>
          </p:nvSpPr>
          <p:spPr>
            <a:xfrm>
              <a:off x="0" y="0"/>
              <a:ext cx="4294897" cy="911966"/>
            </a:xfrm>
            <a:custGeom>
              <a:avLst/>
              <a:gdLst/>
              <a:ahLst/>
              <a:cxnLst/>
              <a:rect l="l" t="t" r="r" b="b"/>
              <a:pathLst>
                <a:path w="4294897" h="911966">
                  <a:moveTo>
                    <a:pt x="0" y="0"/>
                  </a:moveTo>
                  <a:lnTo>
                    <a:pt x="4294897" y="0"/>
                  </a:lnTo>
                  <a:lnTo>
                    <a:pt x="4294897" y="911966"/>
                  </a:lnTo>
                  <a:lnTo>
                    <a:pt x="0" y="911966"/>
                  </a:lnTo>
                  <a:close/>
                </a:path>
              </a:pathLst>
            </a:custGeom>
            <a:gradFill rotWithShape="1">
              <a:gsLst>
                <a:gs pos="0">
                  <a:srgbClr val="23688F">
                    <a:alpha val="100000"/>
                  </a:srgbClr>
                </a:gs>
                <a:gs pos="100000">
                  <a:srgbClr val="0F5EA6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  <p:txBody>
            <a:bodyPr/>
            <a:lstStyle/>
            <a:p>
              <a:endParaRPr lang="ru-RU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CD52ACED-D222-538B-3F4A-76AF6F31AC8C}"/>
                </a:ext>
              </a:extLst>
            </p:cNvPr>
            <p:cNvSpPr txBox="1"/>
            <p:nvPr/>
          </p:nvSpPr>
          <p:spPr>
            <a:xfrm>
              <a:off x="0" y="28575"/>
              <a:ext cx="4294897" cy="8833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B31A759A-916F-B5AF-ED9A-60EDE2934106}"/>
              </a:ext>
            </a:extLst>
          </p:cNvPr>
          <p:cNvGrpSpPr/>
          <p:nvPr/>
        </p:nvGrpSpPr>
        <p:grpSpPr>
          <a:xfrm>
            <a:off x="0" y="7303038"/>
            <a:ext cx="18288000" cy="2983962"/>
            <a:chOff x="0" y="0"/>
            <a:chExt cx="4294897" cy="700777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BD1D642B-551D-F664-2C21-7B2350DC63C8}"/>
                </a:ext>
              </a:extLst>
            </p:cNvPr>
            <p:cNvSpPr/>
            <p:nvPr/>
          </p:nvSpPr>
          <p:spPr>
            <a:xfrm>
              <a:off x="0" y="0"/>
              <a:ext cx="4294897" cy="700777"/>
            </a:xfrm>
            <a:custGeom>
              <a:avLst/>
              <a:gdLst/>
              <a:ahLst/>
              <a:cxnLst/>
              <a:rect l="l" t="t" r="r" b="b"/>
              <a:pathLst>
                <a:path w="4294897" h="700777">
                  <a:moveTo>
                    <a:pt x="0" y="0"/>
                  </a:moveTo>
                  <a:lnTo>
                    <a:pt x="4294897" y="0"/>
                  </a:lnTo>
                  <a:lnTo>
                    <a:pt x="4294897" y="700777"/>
                  </a:lnTo>
                  <a:lnTo>
                    <a:pt x="0" y="700777"/>
                  </a:lnTo>
                  <a:close/>
                </a:path>
              </a:pathLst>
            </a:custGeom>
            <a:solidFill>
              <a:srgbClr val="3946BE"/>
            </a:solidFill>
          </p:spPr>
          <p:txBody>
            <a:bodyPr/>
            <a:lstStyle/>
            <a:p>
              <a:endParaRPr lang="ru-RU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EC3990AF-06D8-D762-8B5A-C5D2EC903216}"/>
                </a:ext>
              </a:extLst>
            </p:cNvPr>
            <p:cNvSpPr txBox="1"/>
            <p:nvPr/>
          </p:nvSpPr>
          <p:spPr>
            <a:xfrm>
              <a:off x="0" y="28575"/>
              <a:ext cx="4294897" cy="6722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F6E48C5B-22AB-DB67-C6F1-26FFB7B90990}"/>
              </a:ext>
            </a:extLst>
          </p:cNvPr>
          <p:cNvSpPr txBox="1"/>
          <p:nvPr/>
        </p:nvSpPr>
        <p:spPr>
          <a:xfrm>
            <a:off x="1676339" y="6117397"/>
            <a:ext cx="2260992" cy="34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47"/>
              </a:lnSpc>
              <a:spcBef>
                <a:spcPct val="0"/>
              </a:spcBef>
            </a:pPr>
            <a:r>
              <a:rPr lang="en-US" sz="2113" b="1" u="none" strike="noStrike">
                <a:solidFill>
                  <a:srgbClr val="EBEBEB"/>
                </a:solidFill>
                <a:latin typeface="Aileron Bold"/>
                <a:ea typeface="Aileron Bold"/>
                <a:cs typeface="Aileron Bold"/>
                <a:sym typeface="Aileron Bold"/>
              </a:rPr>
              <a:t>GEN Z (18-26)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85FAC4AB-8E34-7D48-5F92-CDF5796698FF}"/>
              </a:ext>
            </a:extLst>
          </p:cNvPr>
          <p:cNvSpPr txBox="1"/>
          <p:nvPr/>
        </p:nvSpPr>
        <p:spPr>
          <a:xfrm>
            <a:off x="1676339" y="4517044"/>
            <a:ext cx="2573169" cy="1175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774"/>
              </a:lnSpc>
              <a:spcBef>
                <a:spcPct val="0"/>
              </a:spcBef>
            </a:pPr>
            <a:r>
              <a:rPr lang="en-US" sz="7970" spc="-438">
                <a:solidFill>
                  <a:srgbClr val="EBEBEB"/>
                </a:solidFill>
                <a:latin typeface="Agrandir"/>
                <a:ea typeface="Agrandir"/>
                <a:cs typeface="Agrandir"/>
                <a:sym typeface="Agrandir"/>
              </a:rPr>
              <a:t>10</a:t>
            </a:r>
            <a:r>
              <a:rPr lang="en-US" sz="7970" u="none" strike="noStrike" spc="-438">
                <a:solidFill>
                  <a:srgbClr val="EBEBEB"/>
                </a:solidFill>
                <a:latin typeface="Agrandir"/>
                <a:ea typeface="Agrandir"/>
                <a:cs typeface="Agrandir"/>
                <a:sym typeface="Agrandir"/>
              </a:rPr>
              <a:t>%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0BFD6C30-02DB-7F4A-8BE4-642DDDE853D9}"/>
              </a:ext>
            </a:extLst>
          </p:cNvPr>
          <p:cNvSpPr txBox="1"/>
          <p:nvPr/>
        </p:nvSpPr>
        <p:spPr>
          <a:xfrm>
            <a:off x="5197008" y="6117397"/>
            <a:ext cx="2954089" cy="34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47"/>
              </a:lnSpc>
              <a:spcBef>
                <a:spcPct val="0"/>
              </a:spcBef>
            </a:pPr>
            <a:r>
              <a:rPr lang="en-US" sz="2113" b="1" u="none" strike="noStrike">
                <a:solidFill>
                  <a:srgbClr val="EBEBEB"/>
                </a:solidFill>
                <a:latin typeface="Aileron Bold"/>
                <a:ea typeface="Aileron Bold"/>
                <a:cs typeface="Aileron Bold"/>
                <a:sym typeface="Aileron Bold"/>
              </a:rPr>
              <a:t>MILLENNIALS (27-42)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A9644B0A-D462-D216-718A-B9C2252D88D1}"/>
              </a:ext>
            </a:extLst>
          </p:cNvPr>
          <p:cNvSpPr txBox="1"/>
          <p:nvPr/>
        </p:nvSpPr>
        <p:spPr>
          <a:xfrm>
            <a:off x="5197008" y="4517044"/>
            <a:ext cx="2730243" cy="1173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774"/>
              </a:lnSpc>
              <a:spcBef>
                <a:spcPct val="0"/>
              </a:spcBef>
            </a:pPr>
            <a:r>
              <a:rPr lang="en-US" sz="7970" spc="-438">
                <a:solidFill>
                  <a:srgbClr val="EBEBEB"/>
                </a:solidFill>
                <a:latin typeface="Agrandir"/>
                <a:ea typeface="Agrandir"/>
                <a:cs typeface="Agrandir"/>
                <a:sym typeface="Agrandir"/>
              </a:rPr>
              <a:t>30</a:t>
            </a:r>
            <a:r>
              <a:rPr lang="en-US" sz="7970" u="none" strike="noStrike" spc="-438">
                <a:solidFill>
                  <a:srgbClr val="EBEBEB"/>
                </a:solidFill>
                <a:latin typeface="Agrandir"/>
                <a:ea typeface="Agrandir"/>
                <a:cs typeface="Agrandir"/>
                <a:sym typeface="Agrandir"/>
              </a:rPr>
              <a:t>%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E87F5B95-B836-1409-C3EA-54ED0D5664B9}"/>
              </a:ext>
            </a:extLst>
          </p:cNvPr>
          <p:cNvSpPr txBox="1"/>
          <p:nvPr/>
        </p:nvSpPr>
        <p:spPr>
          <a:xfrm>
            <a:off x="9413151" y="6117397"/>
            <a:ext cx="2325715" cy="34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47"/>
              </a:lnSpc>
              <a:spcBef>
                <a:spcPct val="0"/>
              </a:spcBef>
            </a:pPr>
            <a:r>
              <a:rPr lang="en-US" sz="2113" b="1" u="none" strike="noStrike">
                <a:solidFill>
                  <a:srgbClr val="EBEBEB"/>
                </a:solidFill>
                <a:latin typeface="Aileron Bold"/>
                <a:ea typeface="Aileron Bold"/>
                <a:cs typeface="Aileron Bold"/>
                <a:sym typeface="Aileron Bold"/>
              </a:rPr>
              <a:t>GEN X (43-58)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3259A3B2-0C9C-0A99-9A4F-152EC083A5C4}"/>
              </a:ext>
            </a:extLst>
          </p:cNvPr>
          <p:cNvSpPr txBox="1"/>
          <p:nvPr/>
        </p:nvSpPr>
        <p:spPr>
          <a:xfrm>
            <a:off x="9413151" y="4519612"/>
            <a:ext cx="2615935" cy="1173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774"/>
              </a:lnSpc>
              <a:spcBef>
                <a:spcPct val="0"/>
              </a:spcBef>
            </a:pPr>
            <a:r>
              <a:rPr lang="en-US" sz="7970" spc="-438">
                <a:solidFill>
                  <a:srgbClr val="EBEBEB"/>
                </a:solidFill>
                <a:latin typeface="Agrandir"/>
                <a:ea typeface="Agrandir"/>
                <a:cs typeface="Agrandir"/>
                <a:sym typeface="Agrandir"/>
              </a:rPr>
              <a:t>40</a:t>
            </a:r>
            <a:r>
              <a:rPr lang="en-US" sz="7970" u="none" strike="noStrike" spc="-438">
                <a:solidFill>
                  <a:srgbClr val="EBEBEB"/>
                </a:solidFill>
                <a:latin typeface="Agrandir"/>
                <a:ea typeface="Agrandir"/>
                <a:cs typeface="Agrandir"/>
                <a:sym typeface="Agrandir"/>
              </a:rPr>
              <a:t>%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A092A7BE-3F9E-5C5B-E1CF-270D7131AB7A}"/>
              </a:ext>
            </a:extLst>
          </p:cNvPr>
          <p:cNvSpPr txBox="1"/>
          <p:nvPr/>
        </p:nvSpPr>
        <p:spPr>
          <a:xfrm>
            <a:off x="13001984" y="6117397"/>
            <a:ext cx="3968946" cy="34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47"/>
              </a:lnSpc>
              <a:spcBef>
                <a:spcPct val="0"/>
              </a:spcBef>
            </a:pPr>
            <a:r>
              <a:rPr lang="en-US" sz="2113" b="1" u="none" strike="noStrike">
                <a:solidFill>
                  <a:srgbClr val="EBEBEB"/>
                </a:solidFill>
                <a:latin typeface="Aileron Bold"/>
                <a:ea typeface="Aileron Bold"/>
                <a:cs typeface="Aileron Bold"/>
                <a:sym typeface="Aileron Bold"/>
              </a:rPr>
              <a:t>BABY BOOMERS (59-78+)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523473B0-6646-EA37-6113-ECB2B750EB51}"/>
              </a:ext>
            </a:extLst>
          </p:cNvPr>
          <p:cNvSpPr txBox="1"/>
          <p:nvPr/>
        </p:nvSpPr>
        <p:spPr>
          <a:xfrm>
            <a:off x="13001984" y="4519612"/>
            <a:ext cx="2689533" cy="1173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774"/>
              </a:lnSpc>
              <a:spcBef>
                <a:spcPct val="0"/>
              </a:spcBef>
            </a:pPr>
            <a:r>
              <a:rPr lang="en-US" sz="7970" spc="-438">
                <a:solidFill>
                  <a:srgbClr val="EBEBEB"/>
                </a:solidFill>
                <a:latin typeface="Agrandir"/>
                <a:ea typeface="Agrandir"/>
                <a:cs typeface="Agrandir"/>
                <a:sym typeface="Agrandir"/>
              </a:rPr>
              <a:t>50</a:t>
            </a:r>
            <a:r>
              <a:rPr lang="en-US" sz="7970" u="none" strike="noStrike" spc="-438">
                <a:solidFill>
                  <a:srgbClr val="EBEBEB"/>
                </a:solidFill>
                <a:latin typeface="Agrandir"/>
                <a:ea typeface="Agrandir"/>
                <a:cs typeface="Agrandir"/>
                <a:sym typeface="Agrandir"/>
              </a:rPr>
              <a:t>%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FE874B4D-9900-8576-8B94-70784E2DAE5E}"/>
              </a:ext>
            </a:extLst>
          </p:cNvPr>
          <p:cNvSpPr txBox="1"/>
          <p:nvPr/>
        </p:nvSpPr>
        <p:spPr>
          <a:xfrm>
            <a:off x="3784116" y="8141580"/>
            <a:ext cx="10719768" cy="1240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00"/>
              </a:lnSpc>
              <a:spcBef>
                <a:spcPct val="0"/>
              </a:spcBef>
            </a:pPr>
            <a:r>
              <a:rPr lang="en-US" sz="2200" u="none" strike="noStrike" spc="72">
                <a:solidFill>
                  <a:srgbClr val="EBEBEB"/>
                </a:solidFill>
                <a:latin typeface="Aileron"/>
                <a:ea typeface="Aileron"/>
                <a:cs typeface="Aileron"/>
                <a:sym typeface="Aileron"/>
              </a:rPr>
              <a:t>Over half (52%) of Americans have a life insurance policy. Enrollment among young adults continues to rise, with the highest rate observed among individuals aged 59 and above.</a:t>
            </a:r>
          </a:p>
        </p:txBody>
      </p:sp>
      <p:sp>
        <p:nvSpPr>
          <p:cNvPr id="19" name="AutoShape 19">
            <a:extLst>
              <a:ext uri="{FF2B5EF4-FFF2-40B4-BE49-F238E27FC236}">
                <a16:creationId xmlns:a16="http://schemas.microsoft.com/office/drawing/2014/main" id="{64A4488D-FFF2-C88B-21A2-ABC8360F31FE}"/>
              </a:ext>
            </a:extLst>
          </p:cNvPr>
          <p:cNvSpPr/>
          <p:nvPr/>
        </p:nvSpPr>
        <p:spPr>
          <a:xfrm>
            <a:off x="4383860" y="4234966"/>
            <a:ext cx="0" cy="247102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ru-RU"/>
          </a:p>
        </p:txBody>
      </p:sp>
      <p:sp>
        <p:nvSpPr>
          <p:cNvPr id="20" name="AutoShape 20">
            <a:extLst>
              <a:ext uri="{FF2B5EF4-FFF2-40B4-BE49-F238E27FC236}">
                <a16:creationId xmlns:a16="http://schemas.microsoft.com/office/drawing/2014/main" id="{58A7A3AB-C1AD-6D3B-D274-91963EC4BDE5}"/>
              </a:ext>
            </a:extLst>
          </p:cNvPr>
          <p:cNvSpPr/>
          <p:nvPr/>
        </p:nvSpPr>
        <p:spPr>
          <a:xfrm>
            <a:off x="8670201" y="4234966"/>
            <a:ext cx="0" cy="247102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ru-RU"/>
          </a:p>
        </p:txBody>
      </p:sp>
      <p:sp>
        <p:nvSpPr>
          <p:cNvPr id="21" name="AutoShape 21">
            <a:extLst>
              <a:ext uri="{FF2B5EF4-FFF2-40B4-BE49-F238E27FC236}">
                <a16:creationId xmlns:a16="http://schemas.microsoft.com/office/drawing/2014/main" id="{E0D5D986-50B8-1D14-9110-620F793C857C}"/>
              </a:ext>
            </a:extLst>
          </p:cNvPr>
          <p:cNvSpPr/>
          <p:nvPr/>
        </p:nvSpPr>
        <p:spPr>
          <a:xfrm>
            <a:off x="12370425" y="4234966"/>
            <a:ext cx="0" cy="247102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2581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2537" y="493393"/>
            <a:ext cx="8968529" cy="1741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0056"/>
              </a:lnSpc>
              <a:spcBef>
                <a:spcPct val="0"/>
              </a:spcBef>
            </a:pPr>
            <a:r>
              <a:rPr lang="en-US" sz="11831" spc="-650">
                <a:solidFill>
                  <a:srgbClr val="1524A7"/>
                </a:solidFill>
                <a:latin typeface="Agrandir"/>
                <a:ea typeface="Agrandir"/>
                <a:cs typeface="Agrandir"/>
                <a:sym typeface="Agrandir"/>
              </a:rPr>
              <a:t>C</a:t>
            </a:r>
            <a:r>
              <a:rPr lang="en-US" sz="11831" u="none" strike="noStrike" spc="-650">
                <a:solidFill>
                  <a:srgbClr val="1524A7"/>
                </a:solidFill>
                <a:latin typeface="Agrandir"/>
                <a:ea typeface="Agrandir"/>
                <a:cs typeface="Agrandir"/>
                <a:sym typeface="Agrandir"/>
              </a:rPr>
              <a:t>onclusion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5280" y="7926347"/>
            <a:ext cx="6150467" cy="165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en-US" sz="2200" spc="72">
                <a:solidFill>
                  <a:srgbClr val="212121"/>
                </a:solidFill>
                <a:latin typeface="Aileron"/>
                <a:ea typeface="Aileron"/>
                <a:cs typeface="Aileron"/>
                <a:sym typeface="Aileron"/>
              </a:rPr>
              <a:t>A</a:t>
            </a:r>
            <a:r>
              <a:rPr lang="en-US" sz="2200" u="none" strike="noStrike" spc="72">
                <a:solidFill>
                  <a:srgbClr val="212121"/>
                </a:solidFill>
                <a:latin typeface="Aileron"/>
                <a:ea typeface="Aileron"/>
                <a:cs typeface="Aileron"/>
                <a:sym typeface="Aileron"/>
              </a:rPr>
              <a:t>s public awareness grows, we remain committed to improving our services to expand market share and enhance customer satisfaction.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24560" y="591351"/>
            <a:ext cx="7517578" cy="4278702"/>
            <a:chOff x="0" y="0"/>
            <a:chExt cx="1570600" cy="89392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0600" cy="893922"/>
            </a:xfrm>
            <a:custGeom>
              <a:avLst/>
              <a:gdLst/>
              <a:ahLst/>
              <a:cxnLst/>
              <a:rect l="l" t="t" r="r" b="b"/>
              <a:pathLst>
                <a:path w="1570600" h="893922">
                  <a:moveTo>
                    <a:pt x="0" y="0"/>
                  </a:moveTo>
                  <a:lnTo>
                    <a:pt x="1570600" y="0"/>
                  </a:lnTo>
                  <a:lnTo>
                    <a:pt x="1570600" y="893922"/>
                  </a:lnTo>
                  <a:lnTo>
                    <a:pt x="0" y="893922"/>
                  </a:lnTo>
                  <a:close/>
                </a:path>
              </a:pathLst>
            </a:custGeom>
            <a:blipFill>
              <a:blip r:embed="rId2"/>
              <a:stretch>
                <a:fillRect t="-8529" b="-8529"/>
              </a:stretch>
            </a:blipFill>
          </p:spPr>
          <p:txBody>
            <a:bodyPr/>
            <a:lstStyle/>
            <a:p>
              <a:endParaRPr lang="ru-RU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24560" y="5428402"/>
            <a:ext cx="7517578" cy="4278702"/>
            <a:chOff x="0" y="0"/>
            <a:chExt cx="1570600" cy="89392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70600" cy="893922"/>
            </a:xfrm>
            <a:custGeom>
              <a:avLst/>
              <a:gdLst/>
              <a:ahLst/>
              <a:cxnLst/>
              <a:rect l="l" t="t" r="r" b="b"/>
              <a:pathLst>
                <a:path w="1570600" h="893922">
                  <a:moveTo>
                    <a:pt x="0" y="0"/>
                  </a:moveTo>
                  <a:lnTo>
                    <a:pt x="1570600" y="0"/>
                  </a:lnTo>
                  <a:lnTo>
                    <a:pt x="1570600" y="893922"/>
                  </a:lnTo>
                  <a:lnTo>
                    <a:pt x="0" y="893922"/>
                  </a:lnTo>
                  <a:close/>
                </a:path>
              </a:pathLst>
            </a:custGeom>
            <a:blipFill>
              <a:blip r:embed="rId3"/>
              <a:stretch>
                <a:fillRect t="-8529" b="-8529"/>
              </a:stretch>
            </a:blipFill>
          </p:spPr>
          <p:txBody>
            <a:bodyPr/>
            <a:lstStyle/>
            <a:p>
              <a:endParaRPr lang="ru-RU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266</TotalTime>
  <Words>330</Words>
  <Application>Microsoft Office PowerPoint</Application>
  <PresentationFormat>Custom</PresentationFormat>
  <Paragraphs>69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Aileron</vt:lpstr>
      <vt:lpstr>Manrope Light</vt:lpstr>
      <vt:lpstr>Aileron Bold</vt:lpstr>
      <vt:lpstr>Calibri</vt:lpstr>
      <vt:lpstr>Arial</vt:lpstr>
      <vt:lpstr>Agrandir</vt:lpstr>
      <vt:lpstr>Manrope Medium</vt:lpstr>
      <vt:lpstr>Manrope</vt:lpstr>
      <vt:lpstr>Manrope ExtraBold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 Text Magic Studio Magic Design for Presentations L&amp;P</dc:title>
  <cp:lastModifiedBy>Андрей Горелкин</cp:lastModifiedBy>
  <cp:revision>30</cp:revision>
  <dcterms:created xsi:type="dcterms:W3CDTF">2006-08-16T00:00:00Z</dcterms:created>
  <dcterms:modified xsi:type="dcterms:W3CDTF">2025-11-26T22:17:06Z</dcterms:modified>
  <dc:identifier>DAG5uepxiWw</dc:identifier>
</cp:coreProperties>
</file>

<file path=docProps/thumbnail.jpeg>
</file>